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AA01F-2972-134B-AA91-2719F85DED9E}" v="1" dt="2023-10-30T17:50:3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/>
    <p:restoredTop sz="94659"/>
  </p:normalViewPr>
  <p:slideViewPr>
    <p:cSldViewPr snapToGrid="0">
      <p:cViewPr varScale="1">
        <p:scale>
          <a:sx n="89" d="100"/>
          <a:sy n="89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DE32-C7DF-FA79-CE9E-92565088E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E510F-7C59-BFE1-646F-7A0C0CD48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3F033-FC8F-4AB5-0407-A46BD1A4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630F-51C2-FD21-2113-5DFE915E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D01A5-CC1B-C32F-D0FA-D2BF8059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DBE5-50E5-AE30-F5B5-79D50E8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89329-AEC4-8E6E-F654-F909EEAB6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936B-7CDE-80EC-9E60-4F814C42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2977-FE51-A694-623C-45AB553D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0B5B9-9C38-524A-ED78-F670180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6DD2E-237A-9FDC-1FE6-8AA5FAA3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07C62-5652-B6CB-5A8A-FC4B2135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2D50-B381-CA49-A5DB-EB1DCDD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5718-80E4-0CEA-87F9-1CFA528A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C6157-CFA9-99CC-D774-FC990F96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CC68-AD83-F179-6898-C49A9B9F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7F32-0866-D59E-21B4-A769F5FE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1EAE-0F3D-860D-36A8-26384EFA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7365-B249-3277-C57E-D72AECD2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F12F9-A2E7-DE65-B8D1-06C04A5D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AA9B-F631-15AC-A9AC-0A71A0BF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EB59-0C9D-4D05-FC68-249F0B6DD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DB5E-9834-1ED9-ED65-FCE0DDD4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3999-A28B-8AD7-7537-BBC5759D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4626-E8B7-0756-E2A3-56B29718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FEDA-0D56-6A08-26DD-80D37F9C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65F5D-0AB2-66A1-0F03-629E7143B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504A5-960D-9EDD-739F-4FC209A50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0B693-F7E9-64CD-3FF8-C20C69C9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7272-87B8-EE83-92D5-E13FC8D6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2A684-3865-9FAD-894A-AAE2CDF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9809-0176-F2C0-6C2F-D83EEA39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500C7-A45E-43B9-1BC3-BEE69A0B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9D57C-FC4E-FBC6-FB03-22D8644FF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6EE5B-3DD1-7FA8-F1D3-7B57EA828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97F2B-B15D-98CC-8116-B2A82224C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FD0C3-4783-3BAD-09DA-8385B5F4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3934B-4342-676C-2AC0-93CCA4FB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20E04-450E-D41E-79A8-9D1C023B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E3E-B028-E66C-0B69-B944B224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88605-CE59-D8B5-63EB-DBE49B3A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1276-F5BA-5E94-993C-4494D597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DDF10-183F-C58F-5C33-4407B08A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2BB48-DABA-F57D-1ADA-0C2F7B54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77119-CF09-0539-9C57-2381A45C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C6076-AEFF-6E07-6E19-504C329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3381-5517-8574-BF0C-46C47E40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5078-F0A6-A215-BA5A-39B6F1C2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5A0C2-0AB8-8823-DD97-EC60913CA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01449-71F8-BA43-5E27-B9C3C959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89234-73A0-7492-C667-B3298D64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A2E19-19CD-F90C-DEC1-31F9B0B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9D83-2E4F-D987-0D82-F0F7D68A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28446-97AD-2E71-918A-072E7A91F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09DED-0CC5-91C3-3FAD-B18BCCA0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46FDE-8AAA-6A92-67BF-81705C9E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F50A6-77BA-3AD5-F0CF-78A57A86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41B1-2C0F-4865-ACC7-4F7A539C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220DF-3EDA-B9A1-DAD1-5433A331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9E16-F685-1546-828A-09100C7A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3B47E-B693-5E61-3BCD-43DEC902B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F05D-C0AC-5D46-B7AC-566745F7A7D6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9698E-51EC-4274-E2E8-A5848F2E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C23CD-7F85-0B1E-18C3-593C71D80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E59A-295C-8240-A75C-E6D955A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12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1BD5-B72F-D172-6E99-4E330180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56B7-1F86-426F-DE25-C86B67A4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8B31-059C-2BD6-6096-681E312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BCFD-19BE-77F1-729D-057E85CA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4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49FE-28D1-D3B4-0218-32CDDF09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7C53-36FB-2AB4-5E55-0C31A4FE6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3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E446-B0E6-1E0A-6933-A196CCA1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51A3-7028-9229-64DF-F79D5D85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A199-8464-EC4F-8667-D31AEAC9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B009-B239-A994-EF62-5BBD60889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67E7-D2D1-9B5E-888B-32F03CC3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EE82-47ED-E987-EAFD-1D68522FD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8882-D209-E03B-5E27-D7F82373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5EC2-97A3-E67D-F0AA-A8C418DF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544D-2B4E-13AB-C9FE-AE430385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CC6E0-1269-59CA-7C04-3B224E83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4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4BAD-9B9D-5C80-5C0E-E5BF5716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6339-0181-ED8B-4EF4-49F8DDAA4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A409-9DC2-61F5-FB72-F1BF4F8C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E281-B647-843A-6C09-D9398536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Sylvie Hauser</dc:creator>
  <cp:lastModifiedBy>Sylvie Hauser</cp:lastModifiedBy>
  <cp:revision>2</cp:revision>
  <dcterms:created xsi:type="dcterms:W3CDTF">2023-10-30T17:45:47Z</dcterms:created>
  <dcterms:modified xsi:type="dcterms:W3CDTF">2023-10-30T18:14:47Z</dcterms:modified>
</cp:coreProperties>
</file>