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EB Garamond" pitchFamily="2" charset="0"/>
      <p:regular r:id="rId16"/>
      <p:bold r:id="rId17"/>
      <p:italic r:id="rId18"/>
      <p:boldItalic r:id="rId19"/>
    </p:embeddedFont>
    <p:embeddedFont>
      <p:font typeface="EB Garamond ExtraBold" pitchFamily="2" charset="0"/>
      <p:bold r:id="rId20"/>
      <p:italic r:id="rId21"/>
      <p:boldItalic r:id="rId22"/>
    </p:embeddedFont>
    <p:embeddedFont>
      <p:font typeface="EB Garamond Medium" pitchFamily="2" charset="0"/>
      <p:regular r:id="rId23"/>
      <p:bold r:id="rId24"/>
      <p:italic r:id="rId25"/>
      <p:boldItalic r:id="rId26"/>
    </p:embeddedFont>
    <p:embeddedFont>
      <p:font typeface="Geo" panose="02000603000000000000" pitchFamily="2" charset="0"/>
      <p:regular r:id="rId27"/>
      <p:italic r:id="rId28"/>
    </p:embeddedFont>
    <p:embeddedFont>
      <p:font typeface="Georgia" panose="02040502050405020303" pitchFamily="18" charset="0"/>
      <p:regular r:id="rId29"/>
      <p:bold r:id="rId30"/>
      <p:italic r:id="rId31"/>
      <p:boldItalic r:id="rId32"/>
    </p:embeddedFont>
    <p:embeddedFont>
      <p:font typeface="Play" panose="02000000000000000000" pitchFamily="2"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1YQKVQBwhvop5XVU7w5kirNNB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ableStyles" Target="tableStyles.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EB Garamond Medium"/>
                <a:ea typeface="EB Garamond Medium"/>
                <a:cs typeface="EB Garamond Medium"/>
                <a:sym typeface="EB Garamond Medium"/>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EB Garamond Medium"/>
                <a:ea typeface="EB Garamond Medium"/>
                <a:cs typeface="EB Garamond Medium"/>
                <a:sym typeface="EB Garamond Medium"/>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EB Garamond Medium"/>
                <a:ea typeface="EB Garamond Medium"/>
                <a:cs typeface="EB Garamond Medium"/>
                <a:sym typeface="EB Garamond Medium"/>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EB Garamond Medium"/>
                <a:ea typeface="EB Garamond Medium"/>
                <a:cs typeface="EB Garamond Medium"/>
                <a:sym typeface="EB Garamond Medium"/>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EB Garamond Medium"/>
                <a:ea typeface="EB Garamond Medium"/>
                <a:cs typeface="EB Garamond Medium"/>
                <a:sym typeface="EB Garamond Medium"/>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EB Garamond Medium"/>
                <a:ea typeface="EB Garamond Medium"/>
                <a:cs typeface="EB Garamond Medium"/>
                <a:sym typeface="EB Garamond Medium"/>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EB Garamond Medium"/>
                <a:ea typeface="EB Garamond Medium"/>
                <a:cs typeface="EB Garamond Medium"/>
                <a:sym typeface="EB Garamond Medium"/>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EB Garamond Medium"/>
                <a:ea typeface="EB Garamond Medium"/>
                <a:cs typeface="EB Garamond Medium"/>
                <a:sym typeface="EB Garamond Medium"/>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EB Garamond Medium"/>
                <a:ea typeface="EB Garamond Medium"/>
                <a:cs typeface="EB Garamond Medium"/>
                <a:sym typeface="EB Garamond Medium"/>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 name="Google Shape;4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8c8306f442_0_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38c8306f442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8c8306f442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38c8306f442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800600" y="1122362"/>
            <a:ext cx="6431692"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FFFFFF"/>
              </a:buClr>
              <a:buSzPts val="6000"/>
              <a:buFont typeface="Georgia"/>
              <a:buNone/>
              <a:defRPr sz="6000" b="1">
                <a:solidFill>
                  <a:srgbClr val="FFFFFF"/>
                </a:solidFill>
                <a:latin typeface="Georgia"/>
                <a:ea typeface="Georgia"/>
                <a:cs typeface="Georgia"/>
                <a:sym typeface="Georgia"/>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14"/>
          <p:cNvSpPr txBox="1">
            <a:spLocks noGrp="1"/>
          </p:cNvSpPr>
          <p:nvPr>
            <p:ph type="body" idx="1"/>
          </p:nvPr>
        </p:nvSpPr>
        <p:spPr>
          <a:xfrm>
            <a:off x="4800598" y="3731247"/>
            <a:ext cx="5870714" cy="1655762"/>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FFFFFF"/>
              </a:buClr>
              <a:buSzPts val="2400"/>
              <a:buFont typeface="Geo"/>
              <a:buNone/>
              <a:defRPr sz="2400">
                <a:solidFill>
                  <a:srgbClr val="FFFFFF"/>
                </a:solidFill>
                <a:latin typeface="Geo"/>
                <a:ea typeface="Geo"/>
                <a:cs typeface="Geo"/>
                <a:sym typeface="Geo"/>
              </a:defRPr>
            </a:lvl1pPr>
            <a:lvl2pPr marL="914400" lvl="1" indent="-228600" algn="ctr">
              <a:lnSpc>
                <a:spcPct val="90000"/>
              </a:lnSpc>
              <a:spcBef>
                <a:spcPts val="1000"/>
              </a:spcBef>
              <a:spcAft>
                <a:spcPts val="0"/>
              </a:spcAft>
              <a:buClr>
                <a:srgbClr val="FFFFFF"/>
              </a:buClr>
              <a:buSzPts val="2400"/>
              <a:buFont typeface="Geo"/>
              <a:buNone/>
              <a:defRPr sz="2400">
                <a:solidFill>
                  <a:srgbClr val="FFFFFF"/>
                </a:solidFill>
                <a:latin typeface="Geo"/>
                <a:ea typeface="Geo"/>
                <a:cs typeface="Geo"/>
                <a:sym typeface="Geo"/>
              </a:defRPr>
            </a:lvl2pPr>
            <a:lvl3pPr marL="1371600" lvl="2" indent="-228600" algn="ctr">
              <a:lnSpc>
                <a:spcPct val="90000"/>
              </a:lnSpc>
              <a:spcBef>
                <a:spcPts val="1000"/>
              </a:spcBef>
              <a:spcAft>
                <a:spcPts val="0"/>
              </a:spcAft>
              <a:buClr>
                <a:srgbClr val="FFFFFF"/>
              </a:buClr>
              <a:buSzPts val="2400"/>
              <a:buFont typeface="Geo"/>
              <a:buNone/>
              <a:defRPr sz="2400">
                <a:solidFill>
                  <a:srgbClr val="FFFFFF"/>
                </a:solidFill>
                <a:latin typeface="Geo"/>
                <a:ea typeface="Geo"/>
                <a:cs typeface="Geo"/>
                <a:sym typeface="Geo"/>
              </a:defRPr>
            </a:lvl3pPr>
            <a:lvl4pPr marL="1828800" lvl="3" indent="-228600" algn="ctr">
              <a:lnSpc>
                <a:spcPct val="90000"/>
              </a:lnSpc>
              <a:spcBef>
                <a:spcPts val="1000"/>
              </a:spcBef>
              <a:spcAft>
                <a:spcPts val="0"/>
              </a:spcAft>
              <a:buClr>
                <a:srgbClr val="FFFFFF"/>
              </a:buClr>
              <a:buSzPts val="2400"/>
              <a:buFont typeface="Geo"/>
              <a:buNone/>
              <a:defRPr sz="2400">
                <a:solidFill>
                  <a:srgbClr val="FFFFFF"/>
                </a:solidFill>
                <a:latin typeface="Geo"/>
                <a:ea typeface="Geo"/>
                <a:cs typeface="Geo"/>
                <a:sym typeface="Geo"/>
              </a:defRPr>
            </a:lvl4pPr>
            <a:lvl5pPr marL="2286000" lvl="4" indent="-228600" algn="ctr">
              <a:lnSpc>
                <a:spcPct val="90000"/>
              </a:lnSpc>
              <a:spcBef>
                <a:spcPts val="1000"/>
              </a:spcBef>
              <a:spcAft>
                <a:spcPts val="0"/>
              </a:spcAft>
              <a:buClr>
                <a:srgbClr val="FFFFFF"/>
              </a:buClr>
              <a:buSzPts val="2400"/>
              <a:buFont typeface="Geo"/>
              <a:buNone/>
              <a:defRPr sz="2400">
                <a:solidFill>
                  <a:srgbClr val="FFFFFF"/>
                </a:solidFill>
                <a:latin typeface="Geo"/>
                <a:ea typeface="Geo"/>
                <a:cs typeface="Geo"/>
                <a:sym typeface="Geo"/>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12" name="Google Shape;12;p14" descr="Picture 8"/>
          <p:cNvPicPr preferRelativeResize="0"/>
          <p:nvPr/>
        </p:nvPicPr>
        <p:blipFill rotWithShape="1">
          <a:blip r:embed="rId3">
            <a:alphaModFix/>
          </a:blip>
          <a:srcRect/>
          <a:stretch/>
        </p:blipFill>
        <p:spPr>
          <a:xfrm>
            <a:off x="254644" y="5251620"/>
            <a:ext cx="1364091" cy="1364092"/>
          </a:xfrm>
          <a:prstGeom prst="rect">
            <a:avLst/>
          </a:prstGeom>
          <a:noFill/>
          <a:ln>
            <a:noFill/>
          </a:ln>
        </p:spPr>
      </p:pic>
      <p:sp>
        <p:nvSpPr>
          <p:cNvPr id="13" name="Google Shape;13;p1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1pPr>
            <a:lvl2pPr marL="0" marR="0" lvl="1"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2pPr>
            <a:lvl3pPr marL="0" marR="0" lvl="2"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3pPr>
            <a:lvl4pPr marL="0" marR="0" lvl="3"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4pPr>
            <a:lvl5pPr marL="0" marR="0" lvl="4"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5pPr>
            <a:lvl6pPr marL="0" marR="0" lvl="5"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6pPr>
            <a:lvl7pPr marL="0" marR="0" lvl="6"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7pPr>
            <a:lvl8pPr marL="0" marR="0" lvl="7"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8pPr>
            <a:lvl9pPr marL="0" marR="0" lvl="8"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1pPr>
            <a:lvl2pPr marL="0" marR="0" lvl="1"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2pPr>
            <a:lvl3pPr marL="0" marR="0" lvl="2"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3pPr>
            <a:lvl4pPr marL="0" marR="0" lvl="3"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4pPr>
            <a:lvl5pPr marL="0" marR="0" lvl="4"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5pPr>
            <a:lvl6pPr marL="0" marR="0" lvl="5"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6pPr>
            <a:lvl7pPr marL="0" marR="0" lvl="6"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7pPr>
            <a:lvl8pPr marL="0" marR="0" lvl="7"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8pPr>
            <a:lvl9pPr marL="0" marR="0" lvl="8"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16"/>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8" name="Google Shape;18;p16"/>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9" name="Google Shape;19;p16"/>
          <p:cNvSpPr txBox="1">
            <a:spLocks noGrp="1"/>
          </p:cNvSpPr>
          <p:nvPr>
            <p:ph type="sldNum" idx="12"/>
          </p:nvPr>
        </p:nvSpPr>
        <p:spPr>
          <a:xfrm>
            <a:off x="11098174" y="6391592"/>
            <a:ext cx="255627" cy="2946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1pPr>
            <a:lvl2pPr marL="0" marR="0" lvl="1"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2pPr>
            <a:lvl3pPr marL="0" marR="0" lvl="2"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3pPr>
            <a:lvl4pPr marL="0" marR="0" lvl="3"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4pPr>
            <a:lvl5pPr marL="0" marR="0" lvl="4"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5pPr>
            <a:lvl6pPr marL="0" marR="0" lvl="5"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6pPr>
            <a:lvl7pPr marL="0" marR="0" lvl="6"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7pPr>
            <a:lvl8pPr marL="0" marR="0" lvl="7"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8pPr>
            <a:lvl9pPr marL="0" marR="0" lvl="8"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Play"/>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2" name="Google Shape;22;p17"/>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757575"/>
              </a:buClr>
              <a:buSzPts val="2400"/>
              <a:buFont typeface="EB Garamond Medium"/>
              <a:buNone/>
              <a:defRPr sz="2400">
                <a:solidFill>
                  <a:srgbClr val="757575"/>
                </a:solidFill>
              </a:defRPr>
            </a:lvl1pPr>
            <a:lvl2pPr marL="914400" lvl="1" indent="-228600" algn="l">
              <a:lnSpc>
                <a:spcPct val="90000"/>
              </a:lnSpc>
              <a:spcBef>
                <a:spcPts val="1000"/>
              </a:spcBef>
              <a:spcAft>
                <a:spcPts val="0"/>
              </a:spcAft>
              <a:buClr>
                <a:srgbClr val="757575"/>
              </a:buClr>
              <a:buSzPts val="2400"/>
              <a:buFont typeface="EB Garamond Medium"/>
              <a:buNone/>
              <a:defRPr sz="2400">
                <a:solidFill>
                  <a:srgbClr val="757575"/>
                </a:solidFill>
              </a:defRPr>
            </a:lvl2pPr>
            <a:lvl3pPr marL="1371600" lvl="2" indent="-228600" algn="l">
              <a:lnSpc>
                <a:spcPct val="90000"/>
              </a:lnSpc>
              <a:spcBef>
                <a:spcPts val="1000"/>
              </a:spcBef>
              <a:spcAft>
                <a:spcPts val="0"/>
              </a:spcAft>
              <a:buClr>
                <a:srgbClr val="757575"/>
              </a:buClr>
              <a:buSzPts val="2400"/>
              <a:buFont typeface="EB Garamond Medium"/>
              <a:buNone/>
              <a:defRPr sz="2400">
                <a:solidFill>
                  <a:srgbClr val="757575"/>
                </a:solidFill>
              </a:defRPr>
            </a:lvl3pPr>
            <a:lvl4pPr marL="1828800" lvl="3" indent="-228600" algn="l">
              <a:lnSpc>
                <a:spcPct val="90000"/>
              </a:lnSpc>
              <a:spcBef>
                <a:spcPts val="1000"/>
              </a:spcBef>
              <a:spcAft>
                <a:spcPts val="0"/>
              </a:spcAft>
              <a:buClr>
                <a:srgbClr val="757575"/>
              </a:buClr>
              <a:buSzPts val="2400"/>
              <a:buFont typeface="EB Garamond Medium"/>
              <a:buNone/>
              <a:defRPr sz="2400">
                <a:solidFill>
                  <a:srgbClr val="757575"/>
                </a:solidFill>
              </a:defRPr>
            </a:lvl4pPr>
            <a:lvl5pPr marL="2286000" lvl="4" indent="-228600" algn="l">
              <a:lnSpc>
                <a:spcPct val="90000"/>
              </a:lnSpc>
              <a:spcBef>
                <a:spcPts val="1000"/>
              </a:spcBef>
              <a:spcAft>
                <a:spcPts val="0"/>
              </a:spcAft>
              <a:buClr>
                <a:srgbClr val="757575"/>
              </a:buClr>
              <a:buSzPts val="2400"/>
              <a:buFont typeface="EB Garamond Medium"/>
              <a:buNone/>
              <a:defRPr sz="2400">
                <a:solidFill>
                  <a:srgbClr val="757575"/>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3" name="Google Shape;23;p17"/>
          <p:cNvSpPr txBox="1">
            <a:spLocks noGrp="1"/>
          </p:cNvSpPr>
          <p:nvPr>
            <p:ph type="sldNum" idx="12"/>
          </p:nvPr>
        </p:nvSpPr>
        <p:spPr>
          <a:xfrm>
            <a:off x="11098174" y="6391592"/>
            <a:ext cx="255627" cy="2946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1pPr>
            <a:lvl2pPr marL="0" marR="0" lvl="1"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2pPr>
            <a:lvl3pPr marL="0" marR="0" lvl="2"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3pPr>
            <a:lvl4pPr marL="0" marR="0" lvl="3"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4pPr>
            <a:lvl5pPr marL="0" marR="0" lvl="4"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5pPr>
            <a:lvl6pPr marL="0" marR="0" lvl="5"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6pPr>
            <a:lvl7pPr marL="0" marR="0" lvl="6"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7pPr>
            <a:lvl8pPr marL="0" marR="0" lvl="7"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8pPr>
            <a:lvl9pPr marL="0" marR="0" lvl="8"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4"/>
        <p:cNvGrpSpPr/>
        <p:nvPr/>
      </p:nvGrpSpPr>
      <p:grpSpPr>
        <a:xfrm>
          <a:off x="0" y="0"/>
          <a:ext cx="0" cy="0"/>
          <a:chOff x="0" y="0"/>
          <a:chExt cx="0" cy="0"/>
        </a:xfrm>
      </p:grpSpPr>
      <p:sp>
        <p:nvSpPr>
          <p:cNvPr id="25" name="Google Shape;25;p18"/>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6" name="Google Shape;26;p18"/>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7" name="Google Shape;27;p18"/>
          <p:cNvSpPr txBox="1">
            <a:spLocks noGrp="1"/>
          </p:cNvSpPr>
          <p:nvPr>
            <p:ph type="sldNum" idx="12"/>
          </p:nvPr>
        </p:nvSpPr>
        <p:spPr>
          <a:xfrm>
            <a:off x="11098174" y="6391592"/>
            <a:ext cx="255627" cy="2946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1pPr>
            <a:lvl2pPr marL="0" marR="0" lvl="1"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2pPr>
            <a:lvl3pPr marL="0" marR="0" lvl="2"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3pPr>
            <a:lvl4pPr marL="0" marR="0" lvl="3"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4pPr>
            <a:lvl5pPr marL="0" marR="0" lvl="4"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5pPr>
            <a:lvl6pPr marL="0" marR="0" lvl="5"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6pPr>
            <a:lvl7pPr marL="0" marR="0" lvl="6"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7pPr>
            <a:lvl8pPr marL="0" marR="0" lvl="7"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8pPr>
            <a:lvl9pPr marL="0" marR="0" lvl="8"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0" name="Google Shape;30;p19"/>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EB Garamond"/>
              <a:buNone/>
              <a:defRPr sz="2400" b="1">
                <a:latin typeface="EB Garamond ExtraBold"/>
                <a:ea typeface="EB Garamond ExtraBold"/>
                <a:cs typeface="EB Garamond ExtraBold"/>
                <a:sym typeface="EB Garamond"/>
              </a:defRPr>
            </a:lvl1pPr>
            <a:lvl2pPr marL="914400" lvl="1" indent="-228600" algn="l">
              <a:lnSpc>
                <a:spcPct val="90000"/>
              </a:lnSpc>
              <a:spcBef>
                <a:spcPts val="1000"/>
              </a:spcBef>
              <a:spcAft>
                <a:spcPts val="0"/>
              </a:spcAft>
              <a:buClr>
                <a:srgbClr val="000000"/>
              </a:buClr>
              <a:buSzPts val="2400"/>
              <a:buFont typeface="EB Garamond"/>
              <a:buNone/>
              <a:defRPr sz="2400" b="1">
                <a:latin typeface="EB Garamond ExtraBold"/>
                <a:ea typeface="EB Garamond ExtraBold"/>
                <a:cs typeface="EB Garamond ExtraBold"/>
                <a:sym typeface="EB Garamond"/>
              </a:defRPr>
            </a:lvl2pPr>
            <a:lvl3pPr marL="1371600" lvl="2" indent="-228600" algn="l">
              <a:lnSpc>
                <a:spcPct val="90000"/>
              </a:lnSpc>
              <a:spcBef>
                <a:spcPts val="1000"/>
              </a:spcBef>
              <a:spcAft>
                <a:spcPts val="0"/>
              </a:spcAft>
              <a:buClr>
                <a:srgbClr val="000000"/>
              </a:buClr>
              <a:buSzPts val="2400"/>
              <a:buFont typeface="EB Garamond"/>
              <a:buNone/>
              <a:defRPr sz="2400" b="1">
                <a:latin typeface="EB Garamond ExtraBold"/>
                <a:ea typeface="EB Garamond ExtraBold"/>
                <a:cs typeface="EB Garamond ExtraBold"/>
                <a:sym typeface="EB Garamond"/>
              </a:defRPr>
            </a:lvl3pPr>
            <a:lvl4pPr marL="1828800" lvl="3" indent="-228600" algn="l">
              <a:lnSpc>
                <a:spcPct val="90000"/>
              </a:lnSpc>
              <a:spcBef>
                <a:spcPts val="1000"/>
              </a:spcBef>
              <a:spcAft>
                <a:spcPts val="0"/>
              </a:spcAft>
              <a:buClr>
                <a:srgbClr val="000000"/>
              </a:buClr>
              <a:buSzPts val="2400"/>
              <a:buFont typeface="EB Garamond"/>
              <a:buNone/>
              <a:defRPr sz="2400" b="1">
                <a:latin typeface="EB Garamond ExtraBold"/>
                <a:ea typeface="EB Garamond ExtraBold"/>
                <a:cs typeface="EB Garamond ExtraBold"/>
                <a:sym typeface="EB Garamond"/>
              </a:defRPr>
            </a:lvl4pPr>
            <a:lvl5pPr marL="2286000" lvl="4" indent="-228600" algn="l">
              <a:lnSpc>
                <a:spcPct val="90000"/>
              </a:lnSpc>
              <a:spcBef>
                <a:spcPts val="1000"/>
              </a:spcBef>
              <a:spcAft>
                <a:spcPts val="0"/>
              </a:spcAft>
              <a:buClr>
                <a:srgbClr val="000000"/>
              </a:buClr>
              <a:buSzPts val="2400"/>
              <a:buFont typeface="EB Garamond"/>
              <a:buNone/>
              <a:defRPr sz="2400" b="1">
                <a:latin typeface="EB Garamond ExtraBold"/>
                <a:ea typeface="EB Garamond ExtraBold"/>
                <a:cs typeface="EB Garamond ExtraBold"/>
                <a:sym typeface="EB Garamond"/>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1" name="Google Shape;31;p19"/>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2" name="Google Shape;32;p19"/>
          <p:cNvSpPr txBox="1">
            <a:spLocks noGrp="1"/>
          </p:cNvSpPr>
          <p:nvPr>
            <p:ph type="sldNum" idx="12"/>
          </p:nvPr>
        </p:nvSpPr>
        <p:spPr>
          <a:xfrm>
            <a:off x="11098174" y="6391592"/>
            <a:ext cx="255627" cy="2946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1pPr>
            <a:lvl2pPr marL="0" marR="0" lvl="1"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2pPr>
            <a:lvl3pPr marL="0" marR="0" lvl="2"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3pPr>
            <a:lvl4pPr marL="0" marR="0" lvl="3"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4pPr>
            <a:lvl5pPr marL="0" marR="0" lvl="4"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5pPr>
            <a:lvl6pPr marL="0" marR="0" lvl="5"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6pPr>
            <a:lvl7pPr marL="0" marR="0" lvl="6"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7pPr>
            <a:lvl8pPr marL="0" marR="0" lvl="7"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8pPr>
            <a:lvl9pPr marL="0" marR="0" lvl="8"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5" name="Google Shape;35;p20"/>
          <p:cNvSpPr txBox="1">
            <a:spLocks noGrp="1"/>
          </p:cNvSpPr>
          <p:nvPr>
            <p:ph type="sldNum" idx="12"/>
          </p:nvPr>
        </p:nvSpPr>
        <p:spPr>
          <a:xfrm>
            <a:off x="11098174" y="6391592"/>
            <a:ext cx="255627" cy="2946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1pPr>
            <a:lvl2pPr marL="0" marR="0" lvl="1"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2pPr>
            <a:lvl3pPr marL="0" marR="0" lvl="2"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3pPr>
            <a:lvl4pPr marL="0" marR="0" lvl="3"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4pPr>
            <a:lvl5pPr marL="0" marR="0" lvl="4"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5pPr>
            <a:lvl6pPr marL="0" marR="0" lvl="5"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6pPr>
            <a:lvl7pPr marL="0" marR="0" lvl="6"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7pPr>
            <a:lvl8pPr marL="0" marR="0" lvl="7"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8pPr>
            <a:lvl9pPr marL="0" marR="0" lvl="8"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Play"/>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8" name="Google Shape;38;p21"/>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1"/>
          <p:cNvSpPr txBox="1">
            <a:spLocks noGrp="1"/>
          </p:cNvSpPr>
          <p:nvPr>
            <p:ph type="body" idx="2"/>
          </p:nvPr>
        </p:nvSpPr>
        <p:spPr>
          <a:xfrm>
            <a:off x="839787" y="2057400"/>
            <a:ext cx="3932238"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0" name="Google Shape;40;p21"/>
          <p:cNvSpPr txBox="1">
            <a:spLocks noGrp="1"/>
          </p:cNvSpPr>
          <p:nvPr>
            <p:ph type="sldNum" idx="12"/>
          </p:nvPr>
        </p:nvSpPr>
        <p:spPr>
          <a:xfrm>
            <a:off x="11098174" y="6391592"/>
            <a:ext cx="255627" cy="2946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1pPr>
            <a:lvl2pPr marL="0" marR="0" lvl="1"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2pPr>
            <a:lvl3pPr marL="0" marR="0" lvl="2"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3pPr>
            <a:lvl4pPr marL="0" marR="0" lvl="3"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4pPr>
            <a:lvl5pPr marL="0" marR="0" lvl="4"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5pPr>
            <a:lvl6pPr marL="0" marR="0" lvl="5"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6pPr>
            <a:lvl7pPr marL="0" marR="0" lvl="6"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7pPr>
            <a:lvl8pPr marL="0" marR="0" lvl="7"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8pPr>
            <a:lvl9pPr marL="0" marR="0" lvl="8"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1"/>
        <p:cNvGrpSpPr/>
        <p:nvPr/>
      </p:nvGrpSpPr>
      <p:grpSpPr>
        <a:xfrm>
          <a:off x="0" y="0"/>
          <a:ext cx="0" cy="0"/>
          <a:chOff x="0" y="0"/>
          <a:chExt cx="0" cy="0"/>
        </a:xfrm>
      </p:grpSpPr>
      <p:sp>
        <p:nvSpPr>
          <p:cNvPr id="42" name="Google Shape;42;p22"/>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Play"/>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3" name="Google Shape;43;p22"/>
          <p:cNvSpPr>
            <a:spLocks noGrp="1"/>
          </p:cNvSpPr>
          <p:nvPr>
            <p:ph type="pic" idx="2"/>
          </p:nvPr>
        </p:nvSpPr>
        <p:spPr>
          <a:xfrm>
            <a:off x="5183187" y="987425"/>
            <a:ext cx="6172201" cy="4873625"/>
          </a:xfrm>
          <a:prstGeom prst="rect">
            <a:avLst/>
          </a:prstGeom>
          <a:noFill/>
          <a:ln>
            <a:noFill/>
          </a:ln>
        </p:spPr>
      </p:sp>
      <p:sp>
        <p:nvSpPr>
          <p:cNvPr id="44" name="Google Shape;44;p22"/>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EB Garamond Medium"/>
              <a:buNone/>
              <a:defRPr sz="1600"/>
            </a:lvl1pPr>
            <a:lvl2pPr marL="914400" lvl="1" indent="-228600" algn="l">
              <a:lnSpc>
                <a:spcPct val="90000"/>
              </a:lnSpc>
              <a:spcBef>
                <a:spcPts val="1000"/>
              </a:spcBef>
              <a:spcAft>
                <a:spcPts val="0"/>
              </a:spcAft>
              <a:buClr>
                <a:srgbClr val="000000"/>
              </a:buClr>
              <a:buSzPts val="1600"/>
              <a:buFont typeface="EB Garamond Medium"/>
              <a:buNone/>
              <a:defRPr sz="1600"/>
            </a:lvl2pPr>
            <a:lvl3pPr marL="1371600" lvl="2" indent="-228600" algn="l">
              <a:lnSpc>
                <a:spcPct val="90000"/>
              </a:lnSpc>
              <a:spcBef>
                <a:spcPts val="1000"/>
              </a:spcBef>
              <a:spcAft>
                <a:spcPts val="0"/>
              </a:spcAft>
              <a:buClr>
                <a:srgbClr val="000000"/>
              </a:buClr>
              <a:buSzPts val="1600"/>
              <a:buFont typeface="EB Garamond Medium"/>
              <a:buNone/>
              <a:defRPr sz="1600"/>
            </a:lvl3pPr>
            <a:lvl4pPr marL="1828800" lvl="3" indent="-228600" algn="l">
              <a:lnSpc>
                <a:spcPct val="90000"/>
              </a:lnSpc>
              <a:spcBef>
                <a:spcPts val="1000"/>
              </a:spcBef>
              <a:spcAft>
                <a:spcPts val="0"/>
              </a:spcAft>
              <a:buClr>
                <a:srgbClr val="000000"/>
              </a:buClr>
              <a:buSzPts val="1600"/>
              <a:buFont typeface="EB Garamond Medium"/>
              <a:buNone/>
              <a:defRPr sz="1600"/>
            </a:lvl4pPr>
            <a:lvl5pPr marL="2286000" lvl="4" indent="-228600" algn="l">
              <a:lnSpc>
                <a:spcPct val="90000"/>
              </a:lnSpc>
              <a:spcBef>
                <a:spcPts val="1000"/>
              </a:spcBef>
              <a:spcAft>
                <a:spcPts val="0"/>
              </a:spcAft>
              <a:buClr>
                <a:srgbClr val="000000"/>
              </a:buClr>
              <a:buSzPts val="1600"/>
              <a:buFont typeface="EB Garamond Medium"/>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5" name="Google Shape;45;p22"/>
          <p:cNvSpPr txBox="1">
            <a:spLocks noGrp="1"/>
          </p:cNvSpPr>
          <p:nvPr>
            <p:ph type="sldNum" idx="12"/>
          </p:nvPr>
        </p:nvSpPr>
        <p:spPr>
          <a:xfrm>
            <a:off x="11098174" y="6391592"/>
            <a:ext cx="255627" cy="2946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1pPr>
            <a:lvl2pPr marL="0" marR="0" lvl="1"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2pPr>
            <a:lvl3pPr marL="0" marR="0" lvl="2"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3pPr>
            <a:lvl4pPr marL="0" marR="0" lvl="3"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4pPr>
            <a:lvl5pPr marL="0" marR="0" lvl="4"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5pPr>
            <a:lvl6pPr marL="0" marR="0" lvl="5"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6pPr>
            <a:lvl7pPr marL="0" marR="0" lvl="6"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7pPr>
            <a:lvl8pPr marL="0" marR="0" lvl="7"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8pPr>
            <a:lvl9pPr marL="0" marR="0" lvl="8" indent="0" algn="r">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Play"/>
              <a:buNone/>
              <a:defRPr sz="4400" b="0" i="0" u="none" strike="noStrike" cap="none">
                <a:solidFill>
                  <a:srgbClr val="000000"/>
                </a:solidFill>
                <a:latin typeface="Play"/>
                <a:ea typeface="Play"/>
                <a:cs typeface="Play"/>
                <a:sym typeface="Play"/>
              </a:defRPr>
            </a:lvl1pPr>
            <a:lvl2pPr marR="0" lvl="1" algn="l" rtl="0">
              <a:lnSpc>
                <a:spcPct val="90000"/>
              </a:lnSpc>
              <a:spcBef>
                <a:spcPts val="0"/>
              </a:spcBef>
              <a:spcAft>
                <a:spcPts val="0"/>
              </a:spcAft>
              <a:buClr>
                <a:srgbClr val="000000"/>
              </a:buClr>
              <a:buSzPts val="4400"/>
              <a:buFont typeface="Play"/>
              <a:buNone/>
              <a:defRPr sz="4400" b="0" i="0" u="none" strike="noStrike" cap="none">
                <a:solidFill>
                  <a:srgbClr val="000000"/>
                </a:solidFill>
                <a:latin typeface="Play"/>
                <a:ea typeface="Play"/>
                <a:cs typeface="Play"/>
                <a:sym typeface="Play"/>
              </a:defRPr>
            </a:lvl2pPr>
            <a:lvl3pPr marR="0" lvl="2" algn="l" rtl="0">
              <a:lnSpc>
                <a:spcPct val="90000"/>
              </a:lnSpc>
              <a:spcBef>
                <a:spcPts val="0"/>
              </a:spcBef>
              <a:spcAft>
                <a:spcPts val="0"/>
              </a:spcAft>
              <a:buClr>
                <a:srgbClr val="000000"/>
              </a:buClr>
              <a:buSzPts val="4400"/>
              <a:buFont typeface="Play"/>
              <a:buNone/>
              <a:defRPr sz="4400" b="0" i="0" u="none" strike="noStrike" cap="none">
                <a:solidFill>
                  <a:srgbClr val="000000"/>
                </a:solidFill>
                <a:latin typeface="Play"/>
                <a:ea typeface="Play"/>
                <a:cs typeface="Play"/>
                <a:sym typeface="Play"/>
              </a:defRPr>
            </a:lvl3pPr>
            <a:lvl4pPr marR="0" lvl="3" algn="l" rtl="0">
              <a:lnSpc>
                <a:spcPct val="90000"/>
              </a:lnSpc>
              <a:spcBef>
                <a:spcPts val="0"/>
              </a:spcBef>
              <a:spcAft>
                <a:spcPts val="0"/>
              </a:spcAft>
              <a:buClr>
                <a:srgbClr val="000000"/>
              </a:buClr>
              <a:buSzPts val="4400"/>
              <a:buFont typeface="Play"/>
              <a:buNone/>
              <a:defRPr sz="4400" b="0" i="0" u="none" strike="noStrike" cap="none">
                <a:solidFill>
                  <a:srgbClr val="000000"/>
                </a:solidFill>
                <a:latin typeface="Play"/>
                <a:ea typeface="Play"/>
                <a:cs typeface="Play"/>
                <a:sym typeface="Play"/>
              </a:defRPr>
            </a:lvl4pPr>
            <a:lvl5pPr marR="0" lvl="4" algn="l" rtl="0">
              <a:lnSpc>
                <a:spcPct val="90000"/>
              </a:lnSpc>
              <a:spcBef>
                <a:spcPts val="0"/>
              </a:spcBef>
              <a:spcAft>
                <a:spcPts val="0"/>
              </a:spcAft>
              <a:buClr>
                <a:srgbClr val="000000"/>
              </a:buClr>
              <a:buSzPts val="4400"/>
              <a:buFont typeface="Play"/>
              <a:buNone/>
              <a:defRPr sz="4400" b="0" i="0" u="none" strike="noStrike" cap="none">
                <a:solidFill>
                  <a:srgbClr val="000000"/>
                </a:solidFill>
                <a:latin typeface="Play"/>
                <a:ea typeface="Play"/>
                <a:cs typeface="Play"/>
                <a:sym typeface="Play"/>
              </a:defRPr>
            </a:lvl5pPr>
            <a:lvl6pPr marR="0" lvl="5" algn="l" rtl="0">
              <a:lnSpc>
                <a:spcPct val="90000"/>
              </a:lnSpc>
              <a:spcBef>
                <a:spcPts val="0"/>
              </a:spcBef>
              <a:spcAft>
                <a:spcPts val="0"/>
              </a:spcAft>
              <a:buClr>
                <a:srgbClr val="000000"/>
              </a:buClr>
              <a:buSzPts val="4400"/>
              <a:buFont typeface="Play"/>
              <a:buNone/>
              <a:defRPr sz="4400" b="0" i="0" u="none" strike="noStrike" cap="none">
                <a:solidFill>
                  <a:srgbClr val="000000"/>
                </a:solidFill>
                <a:latin typeface="Play"/>
                <a:ea typeface="Play"/>
                <a:cs typeface="Play"/>
                <a:sym typeface="Play"/>
              </a:defRPr>
            </a:lvl6pPr>
            <a:lvl7pPr marR="0" lvl="6" algn="l" rtl="0">
              <a:lnSpc>
                <a:spcPct val="90000"/>
              </a:lnSpc>
              <a:spcBef>
                <a:spcPts val="0"/>
              </a:spcBef>
              <a:spcAft>
                <a:spcPts val="0"/>
              </a:spcAft>
              <a:buClr>
                <a:srgbClr val="000000"/>
              </a:buClr>
              <a:buSzPts val="4400"/>
              <a:buFont typeface="Play"/>
              <a:buNone/>
              <a:defRPr sz="4400" b="0" i="0" u="none" strike="noStrike" cap="none">
                <a:solidFill>
                  <a:srgbClr val="000000"/>
                </a:solidFill>
                <a:latin typeface="Play"/>
                <a:ea typeface="Play"/>
                <a:cs typeface="Play"/>
                <a:sym typeface="Play"/>
              </a:defRPr>
            </a:lvl7pPr>
            <a:lvl8pPr marR="0" lvl="7" algn="l" rtl="0">
              <a:lnSpc>
                <a:spcPct val="90000"/>
              </a:lnSpc>
              <a:spcBef>
                <a:spcPts val="0"/>
              </a:spcBef>
              <a:spcAft>
                <a:spcPts val="0"/>
              </a:spcAft>
              <a:buClr>
                <a:srgbClr val="000000"/>
              </a:buClr>
              <a:buSzPts val="4400"/>
              <a:buFont typeface="Play"/>
              <a:buNone/>
              <a:defRPr sz="4400" b="0" i="0" u="none" strike="noStrike" cap="none">
                <a:solidFill>
                  <a:srgbClr val="000000"/>
                </a:solidFill>
                <a:latin typeface="Play"/>
                <a:ea typeface="Play"/>
                <a:cs typeface="Play"/>
                <a:sym typeface="Play"/>
              </a:defRPr>
            </a:lvl8pPr>
            <a:lvl9pPr marR="0" lvl="8" algn="l" rtl="0">
              <a:lnSpc>
                <a:spcPct val="90000"/>
              </a:lnSpc>
              <a:spcBef>
                <a:spcPts val="0"/>
              </a:spcBef>
              <a:spcAft>
                <a:spcPts val="0"/>
              </a:spcAft>
              <a:buClr>
                <a:srgbClr val="000000"/>
              </a:buClr>
              <a:buSzPts val="4400"/>
              <a:buFont typeface="Play"/>
              <a:buNone/>
              <a:defRPr sz="4400" b="0" i="0" u="none" strike="noStrike" cap="none">
                <a:solidFill>
                  <a:srgbClr val="000000"/>
                </a:solidFill>
                <a:latin typeface="Play"/>
                <a:ea typeface="Play"/>
                <a:cs typeface="Play"/>
                <a:sym typeface="Play"/>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EB Garamond Medium"/>
                <a:ea typeface="EB Garamond Medium"/>
                <a:cs typeface="EB Garamond Medium"/>
                <a:sym typeface="EB Garamond Medium"/>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EB Garamond Medium"/>
                <a:ea typeface="EB Garamond Medium"/>
                <a:cs typeface="EB Garamond Medium"/>
                <a:sym typeface="EB Garamond Medium"/>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EB Garamond Medium"/>
                <a:ea typeface="EB Garamond Medium"/>
                <a:cs typeface="EB Garamond Medium"/>
                <a:sym typeface="EB Garamond Medium"/>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EB Garamond Medium"/>
                <a:ea typeface="EB Garamond Medium"/>
                <a:cs typeface="EB Garamond Medium"/>
                <a:sym typeface="EB Garamond Medium"/>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EB Garamond Medium"/>
                <a:ea typeface="EB Garamond Medium"/>
                <a:cs typeface="EB Garamond Medium"/>
                <a:sym typeface="EB Garamond Medium"/>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EB Garamond Medium"/>
                <a:ea typeface="EB Garamond Medium"/>
                <a:cs typeface="EB Garamond Medium"/>
                <a:sym typeface="EB Garamond Medium"/>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EB Garamond Medium"/>
                <a:ea typeface="EB Garamond Medium"/>
                <a:cs typeface="EB Garamond Medium"/>
                <a:sym typeface="EB Garamond Medium"/>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EB Garamond Medium"/>
                <a:ea typeface="EB Garamond Medium"/>
                <a:cs typeface="EB Garamond Medium"/>
                <a:sym typeface="EB Garamond Medium"/>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EB Garamond Medium"/>
                <a:ea typeface="EB Garamond Medium"/>
                <a:cs typeface="EB Garamond Medium"/>
                <a:sym typeface="EB Garamond Medium"/>
              </a:defRPr>
            </a:lvl9pPr>
          </a:lstStyle>
          <a:p>
            <a:endParaRPr/>
          </a:p>
        </p:txBody>
      </p:sp>
      <p:sp>
        <p:nvSpPr>
          <p:cNvPr id="8" name="Google Shape;8;p13"/>
          <p:cNvSpPr txBox="1">
            <a:spLocks noGrp="1"/>
          </p:cNvSpPr>
          <p:nvPr>
            <p:ph type="sldNum" idx="12"/>
          </p:nvPr>
        </p:nvSpPr>
        <p:spPr>
          <a:xfrm>
            <a:off x="11098174" y="6391592"/>
            <a:ext cx="255627" cy="29464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1pPr>
            <a:lvl2pPr marL="0" marR="0" lvl="1" indent="0" algn="r" rtl="0">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2pPr>
            <a:lvl3pPr marL="0" marR="0" lvl="2" indent="0" algn="r" rtl="0">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3pPr>
            <a:lvl4pPr marL="0" marR="0" lvl="3" indent="0" algn="r" rtl="0">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4pPr>
            <a:lvl5pPr marL="0" marR="0" lvl="4" indent="0" algn="r" rtl="0">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5pPr>
            <a:lvl6pPr marL="0" marR="0" lvl="5" indent="0" algn="r" rtl="0">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6pPr>
            <a:lvl7pPr marL="0" marR="0" lvl="6" indent="0" algn="r" rtl="0">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7pPr>
            <a:lvl8pPr marL="0" marR="0" lvl="7" indent="0" algn="r" rtl="0">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8pPr>
            <a:lvl9pPr marL="0" marR="0" lvl="8" indent="0" algn="r" rtl="0">
              <a:lnSpc>
                <a:spcPct val="100000"/>
              </a:lnSpc>
              <a:spcBef>
                <a:spcPts val="0"/>
              </a:spcBef>
              <a:spcAft>
                <a:spcPts val="0"/>
              </a:spcAft>
              <a:buClr>
                <a:srgbClr val="757575"/>
              </a:buClr>
              <a:buSzPts val="1200"/>
              <a:buFont typeface="EB Garamond Medium"/>
              <a:buNone/>
              <a:defRPr sz="1200" b="0" i="0" u="none" strike="noStrike" cap="none">
                <a:solidFill>
                  <a:srgbClr val="757575"/>
                </a:solidFill>
                <a:latin typeface="EB Garamond Medium"/>
                <a:ea typeface="EB Garamond Medium"/>
                <a:cs typeface="EB Garamond Medium"/>
                <a:sym typeface="EB Garamond Medium"/>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Google Shape;50;p1"/>
          <p:cNvSpPr txBox="1">
            <a:spLocks noGrp="1"/>
          </p:cNvSpPr>
          <p:nvPr>
            <p:ph type="ctrTitle" idx="4294967295"/>
          </p:nvPr>
        </p:nvSpPr>
        <p:spPr>
          <a:xfrm>
            <a:off x="4872775" y="2509825"/>
            <a:ext cx="6494700" cy="2109300"/>
          </a:xfrm>
          <a:prstGeom prst="rect">
            <a:avLst/>
          </a:prstGeom>
          <a:noFill/>
          <a:ln>
            <a:noFill/>
          </a:ln>
        </p:spPr>
        <p:txBody>
          <a:bodyPr spcFirstLastPara="1" wrap="square" lIns="45700" tIns="45700" rIns="45700" bIns="45700" anchor="b" anchorCtr="0">
            <a:normAutofit fontScale="90000"/>
          </a:bodyPr>
          <a:lstStyle/>
          <a:p>
            <a:pPr marL="0" lvl="0" indent="0" algn="l" rtl="0">
              <a:lnSpc>
                <a:spcPct val="115000"/>
              </a:lnSpc>
              <a:spcBef>
                <a:spcPts val="0"/>
              </a:spcBef>
              <a:spcAft>
                <a:spcPts val="0"/>
              </a:spcAft>
              <a:buClr>
                <a:schemeClr val="dk1"/>
              </a:buClr>
              <a:buSzPts val="990"/>
              <a:buFont typeface="Arial"/>
              <a:buNone/>
            </a:pPr>
            <a:endParaRPr sz="55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990"/>
              <a:buFont typeface="Arial"/>
              <a:buNone/>
            </a:pPr>
            <a:r>
              <a:rPr lang="en-US" sz="5500" b="1">
                <a:solidFill>
                  <a:schemeClr val="lt1"/>
                </a:solidFill>
                <a:latin typeface="Georgia"/>
                <a:ea typeface="Georgia"/>
                <a:cs typeface="Georgia"/>
                <a:sym typeface="Georgia"/>
              </a:rPr>
              <a:t>Cuarto Domingo de Adviento</a:t>
            </a:r>
            <a:endParaRPr sz="5500" b="1">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990"/>
              <a:buFont typeface="Arial"/>
              <a:buNone/>
            </a:pPr>
            <a:endParaRPr sz="5500" b="1">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990"/>
              <a:buFont typeface="Arial"/>
              <a:buNone/>
            </a:pPr>
            <a:r>
              <a:rPr lang="en-US">
                <a:solidFill>
                  <a:schemeClr val="lt1"/>
                </a:solidFill>
                <a:latin typeface="Georgia"/>
                <a:ea typeface="Georgia"/>
                <a:cs typeface="Georgia"/>
                <a:sym typeface="Georgia"/>
              </a:rPr>
              <a:t>AMOR a través del Cuidado del Cuerpo</a:t>
            </a:r>
            <a:endParaRPr>
              <a:solidFill>
                <a:schemeClr val="lt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10"/>
          <p:cNvSpPr txBox="1"/>
          <p:nvPr/>
        </p:nvSpPr>
        <p:spPr>
          <a:xfrm>
            <a:off x="4582550" y="303071"/>
            <a:ext cx="7434900" cy="6602400"/>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3700">
                <a:solidFill>
                  <a:schemeClr val="lt1"/>
                </a:solidFill>
                <a:latin typeface="Georgia"/>
                <a:ea typeface="Georgia"/>
                <a:cs typeface="Georgia"/>
                <a:sym typeface="Georgia"/>
              </a:rPr>
              <a:t>En este tiempo, nuestra congregación celebra la luz del Amor en nuestra comunidad y a través de nuestro ministerio compartido: </a:t>
            </a:r>
            <a:endParaRPr sz="3700">
              <a:solidFill>
                <a:schemeClr val="lt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3700" i="1">
              <a:solidFill>
                <a:schemeClr val="lt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US" sz="3700" i="1">
                <a:solidFill>
                  <a:schemeClr val="lt1"/>
                </a:solidFill>
                <a:latin typeface="Georgia"/>
                <a:ea typeface="Georgia"/>
                <a:cs typeface="Georgia"/>
                <a:sym typeface="Georgia"/>
              </a:rPr>
              <a:t>(diga en voz alta las áreas de ministerio que nutren a los cuerpos necesitados)</a:t>
            </a:r>
            <a:endParaRPr sz="3700" i="1">
              <a:solidFill>
                <a:schemeClr val="lt1"/>
              </a:solidFill>
              <a:latin typeface="Georgia"/>
              <a:ea typeface="Georgia"/>
              <a:cs typeface="Georgia"/>
              <a:sym typeface="Georgia"/>
            </a:endParaRPr>
          </a:p>
          <a:p>
            <a:pPr marL="0" marR="0" lvl="0" indent="0" algn="ctr" rtl="0">
              <a:lnSpc>
                <a:spcPct val="140000"/>
              </a:lnSpc>
              <a:spcBef>
                <a:spcPts val="0"/>
              </a:spcBef>
              <a:spcAft>
                <a:spcPts val="0"/>
              </a:spcAft>
              <a:buClr>
                <a:srgbClr val="FFFFFF"/>
              </a:buClr>
              <a:buSzPts val="4000"/>
              <a:buFont typeface="Georgia"/>
              <a:buNone/>
            </a:pPr>
            <a:endParaRPr sz="4000">
              <a:solidFill>
                <a:srgbClr val="DDDDDD"/>
              </a:solidFill>
              <a:latin typeface="Georgia"/>
              <a:ea typeface="Georgia"/>
              <a:cs typeface="Georgia"/>
              <a:sym typeface="Georgia"/>
            </a:endParaRPr>
          </a:p>
        </p:txBody>
      </p:sp>
      <p:pic>
        <p:nvPicPr>
          <p:cNvPr id="105" name="Google Shape;105;p10" descr="Picture 1"/>
          <p:cNvPicPr preferRelativeResize="0"/>
          <p:nvPr/>
        </p:nvPicPr>
        <p:blipFill rotWithShape="1">
          <a:blip r:embed="rId4">
            <a:alphaModFix/>
          </a:blip>
          <a:srcRect/>
          <a:stretch/>
        </p:blipFill>
        <p:spPr>
          <a:xfrm>
            <a:off x="222738" y="5275383"/>
            <a:ext cx="1346200" cy="1346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g38c8306f442_0_10"/>
          <p:cNvSpPr txBox="1"/>
          <p:nvPr/>
        </p:nvSpPr>
        <p:spPr>
          <a:xfrm>
            <a:off x="4656075" y="920771"/>
            <a:ext cx="7434900" cy="4456200"/>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0"/>
              </a:spcAft>
              <a:buClr>
                <a:schemeClr val="dk1"/>
              </a:buClr>
              <a:buSzPts val="1100"/>
              <a:buFont typeface="Arial"/>
              <a:buNone/>
            </a:pPr>
            <a:endParaRPr sz="4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4200">
                <a:solidFill>
                  <a:schemeClr val="lt1"/>
                </a:solidFill>
                <a:latin typeface="Georgia"/>
                <a:ea typeface="Georgia"/>
                <a:cs typeface="Georgia"/>
                <a:sym typeface="Georgia"/>
              </a:rPr>
              <a:t>Y todos los hijos de Dios dicen: </a:t>
            </a:r>
            <a:endParaRPr sz="4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endParaRPr sz="4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4200" b="1">
                <a:solidFill>
                  <a:schemeClr val="lt1"/>
                </a:solidFill>
                <a:latin typeface="Georgia"/>
                <a:ea typeface="Georgia"/>
                <a:cs typeface="Georgia"/>
                <a:sym typeface="Georgia"/>
              </a:rPr>
              <a:t>Damos gracias a Dios por quienes expresan amor al cuidar el cuerpo.</a:t>
            </a:r>
            <a:endParaRPr sz="4200" b="1" i="1">
              <a:solidFill>
                <a:schemeClr val="lt1"/>
              </a:solidFill>
              <a:latin typeface="Georgia"/>
              <a:ea typeface="Georgia"/>
              <a:cs typeface="Georgia"/>
              <a:sym typeface="Georgia"/>
            </a:endParaRPr>
          </a:p>
        </p:txBody>
      </p:sp>
      <p:pic>
        <p:nvPicPr>
          <p:cNvPr id="111" name="Google Shape;111;g38c8306f442_0_10" descr="Picture 1"/>
          <p:cNvPicPr preferRelativeResize="0"/>
          <p:nvPr/>
        </p:nvPicPr>
        <p:blipFill rotWithShape="1">
          <a:blip r:embed="rId4">
            <a:alphaModFix/>
          </a:blip>
          <a:srcRect/>
          <a:stretch/>
        </p:blipFill>
        <p:spPr>
          <a:xfrm>
            <a:off x="222738" y="5275383"/>
            <a:ext cx="1346200" cy="1346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5"/>
        <p:cNvGrpSpPr/>
        <p:nvPr/>
      </p:nvGrpSpPr>
      <p:grpSpPr>
        <a:xfrm>
          <a:off x="0" y="0"/>
          <a:ext cx="0" cy="0"/>
          <a:chOff x="0" y="0"/>
          <a:chExt cx="0" cy="0"/>
        </a:xfrm>
      </p:grpSpPr>
      <p:sp>
        <p:nvSpPr>
          <p:cNvPr id="116" name="Google Shape;116;p11"/>
          <p:cNvSpPr txBox="1"/>
          <p:nvPr/>
        </p:nvSpPr>
        <p:spPr>
          <a:xfrm>
            <a:off x="209842" y="2072366"/>
            <a:ext cx="11772300" cy="3908722"/>
          </a:xfrm>
          <a:prstGeom prst="rect">
            <a:avLst/>
          </a:prstGeom>
          <a:noFill/>
          <a:ln>
            <a:noFill/>
          </a:ln>
        </p:spPr>
        <p:txBody>
          <a:bodyPr spcFirstLastPara="1" wrap="square" lIns="45700" tIns="45700" rIns="45700" bIns="45700" anchor="t" anchorCtr="0">
            <a:spAutoFit/>
          </a:bodyPr>
          <a:lstStyle/>
          <a:p>
            <a:pPr marL="0" lvl="0" indent="0" algn="ctr" rtl="0">
              <a:lnSpc>
                <a:spcPct val="150000"/>
              </a:lnSpc>
              <a:spcBef>
                <a:spcPts val="0"/>
              </a:spcBef>
              <a:spcAft>
                <a:spcPts val="0"/>
              </a:spcAft>
              <a:buClr>
                <a:schemeClr val="dk1"/>
              </a:buClr>
              <a:buSzPts val="1100"/>
              <a:buFont typeface="Arial"/>
              <a:buNone/>
            </a:pPr>
            <a:r>
              <a:rPr lang="en-US" sz="3200" dirty="0">
                <a:solidFill>
                  <a:schemeClr val="lt1"/>
                </a:solidFill>
                <a:latin typeface="Georgia"/>
                <a:ea typeface="Georgia"/>
                <a:cs typeface="Georgia"/>
                <a:sym typeface="Georgia"/>
              </a:rPr>
              <a:t>Dios de la </a:t>
            </a:r>
            <a:r>
              <a:rPr lang="en-US" sz="3200" dirty="0" err="1">
                <a:solidFill>
                  <a:schemeClr val="lt1"/>
                </a:solidFill>
                <a:latin typeface="Georgia"/>
                <a:ea typeface="Georgia"/>
                <a:cs typeface="Georgia"/>
                <a:sym typeface="Georgia"/>
              </a:rPr>
              <a:t>esperanza</a:t>
            </a:r>
            <a:r>
              <a:rPr lang="en-US" sz="3200" dirty="0">
                <a:solidFill>
                  <a:schemeClr val="lt1"/>
                </a:solidFill>
                <a:latin typeface="Georgia"/>
                <a:ea typeface="Georgia"/>
                <a:cs typeface="Georgia"/>
                <a:sym typeface="Georgia"/>
              </a:rPr>
              <a:t>, </a:t>
            </a:r>
            <a:r>
              <a:rPr lang="en-US" sz="3200" dirty="0" err="1">
                <a:solidFill>
                  <a:schemeClr val="lt1"/>
                </a:solidFill>
                <a:latin typeface="Georgia"/>
                <a:ea typeface="Georgia"/>
                <a:cs typeface="Georgia"/>
                <a:sym typeface="Georgia"/>
              </a:rPr>
              <a:t>danos</a:t>
            </a:r>
            <a:r>
              <a:rPr lang="en-US" sz="3200" dirty="0">
                <a:solidFill>
                  <a:schemeClr val="lt1"/>
                </a:solidFill>
                <a:latin typeface="Georgia"/>
                <a:ea typeface="Georgia"/>
                <a:cs typeface="Georgia"/>
                <a:sym typeface="Georgia"/>
              </a:rPr>
              <a:t> </a:t>
            </a:r>
            <a:r>
              <a:rPr lang="en-US" sz="3200" dirty="0" err="1">
                <a:solidFill>
                  <a:schemeClr val="lt1"/>
                </a:solidFill>
                <a:latin typeface="Georgia"/>
                <a:ea typeface="Georgia"/>
                <a:cs typeface="Georgia"/>
                <a:sym typeface="Georgia"/>
              </a:rPr>
              <a:t>gozo</a:t>
            </a:r>
            <a:r>
              <a:rPr lang="en-US" sz="3200" dirty="0">
                <a:solidFill>
                  <a:schemeClr val="lt1"/>
                </a:solidFill>
                <a:latin typeface="Georgia"/>
                <a:ea typeface="Georgia"/>
                <a:cs typeface="Georgia"/>
                <a:sym typeface="Georgia"/>
              </a:rPr>
              <a:t> y </a:t>
            </a:r>
            <a:r>
              <a:rPr lang="en-US" sz="3200" dirty="0" err="1">
                <a:solidFill>
                  <a:schemeClr val="lt1"/>
                </a:solidFill>
                <a:latin typeface="Georgia"/>
                <a:ea typeface="Georgia"/>
                <a:cs typeface="Georgia"/>
                <a:sym typeface="Georgia"/>
              </a:rPr>
              <a:t>paz</a:t>
            </a:r>
            <a:r>
              <a:rPr lang="en-US" sz="3200" dirty="0">
                <a:solidFill>
                  <a:schemeClr val="lt1"/>
                </a:solidFill>
                <a:latin typeface="Georgia"/>
                <a:ea typeface="Georgia"/>
                <a:cs typeface="Georgia"/>
                <a:sym typeface="Georgia"/>
              </a:rPr>
              <a:t>! </a:t>
            </a:r>
            <a:endParaRPr sz="3200" dirty="0">
              <a:solidFill>
                <a:schemeClr val="lt1"/>
              </a:solidFill>
              <a:latin typeface="Georgia"/>
              <a:ea typeface="Georgia"/>
              <a:cs typeface="Georgia"/>
              <a:sym typeface="Georgia"/>
            </a:endParaRPr>
          </a:p>
          <a:p>
            <a:pPr marL="0" lvl="0" indent="0" algn="ctr" rtl="0">
              <a:lnSpc>
                <a:spcPct val="150000"/>
              </a:lnSpc>
              <a:spcBef>
                <a:spcPts val="0"/>
              </a:spcBef>
              <a:spcAft>
                <a:spcPts val="0"/>
              </a:spcAft>
              <a:buClr>
                <a:schemeClr val="dk1"/>
              </a:buClr>
              <a:buSzPts val="1100"/>
              <a:buFont typeface="Arial"/>
              <a:buNone/>
            </a:pPr>
            <a:r>
              <a:rPr lang="en-US" sz="3200" dirty="0">
                <a:solidFill>
                  <a:schemeClr val="lt1"/>
                </a:solidFill>
                <a:latin typeface="Georgia"/>
                <a:ea typeface="Georgia"/>
                <a:cs typeface="Georgia"/>
                <a:sym typeface="Georgia"/>
              </a:rPr>
              <a:t>Al </a:t>
            </a:r>
            <a:r>
              <a:rPr lang="en-US" sz="3200" dirty="0" err="1">
                <a:solidFill>
                  <a:schemeClr val="lt1"/>
                </a:solidFill>
                <a:latin typeface="Georgia"/>
                <a:ea typeface="Georgia"/>
                <a:cs typeface="Georgia"/>
                <a:sym typeface="Georgia"/>
              </a:rPr>
              <a:t>mundo</a:t>
            </a:r>
            <a:r>
              <a:rPr lang="en-US" sz="3200" dirty="0">
                <a:solidFill>
                  <a:schemeClr val="lt1"/>
                </a:solidFill>
                <a:latin typeface="Georgia"/>
                <a:ea typeface="Georgia"/>
                <a:cs typeface="Georgia"/>
                <a:sym typeface="Georgia"/>
              </a:rPr>
              <a:t> </a:t>
            </a:r>
            <a:r>
              <a:rPr lang="en-US" sz="3200" dirty="0" err="1">
                <a:solidFill>
                  <a:schemeClr val="lt1"/>
                </a:solidFill>
                <a:latin typeface="Georgia"/>
                <a:ea typeface="Georgia"/>
                <a:cs typeface="Georgia"/>
                <a:sym typeface="Georgia"/>
              </a:rPr>
              <a:t>en</a:t>
            </a:r>
            <a:r>
              <a:rPr lang="en-US" sz="3200" dirty="0">
                <a:solidFill>
                  <a:schemeClr val="lt1"/>
                </a:solidFill>
                <a:latin typeface="Georgia"/>
                <a:ea typeface="Georgia"/>
                <a:cs typeface="Georgia"/>
                <a:sym typeface="Georgia"/>
              </a:rPr>
              <a:t> crisis </a:t>
            </a:r>
            <a:r>
              <a:rPr lang="en-US" sz="3200" dirty="0" err="1">
                <a:solidFill>
                  <a:schemeClr val="lt1"/>
                </a:solidFill>
                <a:latin typeface="Georgia"/>
                <a:ea typeface="Georgia"/>
                <a:cs typeface="Georgia"/>
                <a:sym typeface="Georgia"/>
              </a:rPr>
              <a:t>brinda</a:t>
            </a:r>
            <a:r>
              <a:rPr lang="en-US" sz="3200" dirty="0">
                <a:solidFill>
                  <a:schemeClr val="lt1"/>
                </a:solidFill>
                <a:latin typeface="Georgia"/>
                <a:ea typeface="Georgia"/>
                <a:cs typeface="Georgia"/>
                <a:sym typeface="Georgia"/>
              </a:rPr>
              <a:t> </a:t>
            </a:r>
            <a:r>
              <a:rPr lang="en-US" sz="3200" dirty="0" err="1">
                <a:solidFill>
                  <a:schemeClr val="lt1"/>
                </a:solidFill>
                <a:latin typeface="Georgia"/>
                <a:ea typeface="Georgia"/>
                <a:cs typeface="Georgia"/>
                <a:sym typeface="Georgia"/>
              </a:rPr>
              <a:t>tu</a:t>
            </a:r>
            <a:r>
              <a:rPr lang="en-US" sz="3200" dirty="0">
                <a:solidFill>
                  <a:schemeClr val="lt1"/>
                </a:solidFill>
                <a:latin typeface="Georgia"/>
                <a:ea typeface="Georgia"/>
                <a:cs typeface="Georgia"/>
                <a:sym typeface="Georgia"/>
              </a:rPr>
              <a:t> amor.</a:t>
            </a:r>
            <a:endParaRPr sz="3200" dirty="0">
              <a:solidFill>
                <a:schemeClr val="lt1"/>
              </a:solidFill>
              <a:latin typeface="Georgia"/>
              <a:ea typeface="Georgia"/>
              <a:cs typeface="Georgia"/>
              <a:sym typeface="Georgia"/>
            </a:endParaRPr>
          </a:p>
          <a:p>
            <a:pPr marL="0" lvl="0" indent="0" algn="ctr" rtl="0">
              <a:lnSpc>
                <a:spcPct val="150000"/>
              </a:lnSpc>
              <a:spcBef>
                <a:spcPts val="0"/>
              </a:spcBef>
              <a:spcAft>
                <a:spcPts val="0"/>
              </a:spcAft>
              <a:buClr>
                <a:schemeClr val="dk1"/>
              </a:buClr>
              <a:buSzPts val="1100"/>
              <a:buFont typeface="Arial"/>
              <a:buNone/>
            </a:pPr>
            <a:r>
              <a:rPr lang="en-US" sz="3200" dirty="0">
                <a:solidFill>
                  <a:schemeClr val="lt1"/>
                </a:solidFill>
                <a:latin typeface="Georgia"/>
                <a:ea typeface="Georgia"/>
                <a:cs typeface="Georgia"/>
                <a:sym typeface="Georgia"/>
              </a:rPr>
              <a:t>Dios de la </a:t>
            </a:r>
            <a:r>
              <a:rPr lang="en-US" sz="3200" dirty="0" err="1">
                <a:solidFill>
                  <a:schemeClr val="lt1"/>
                </a:solidFill>
                <a:latin typeface="Georgia"/>
                <a:ea typeface="Georgia"/>
                <a:cs typeface="Georgia"/>
                <a:sym typeface="Georgia"/>
              </a:rPr>
              <a:t>justicia</a:t>
            </a:r>
            <a:r>
              <a:rPr lang="en-US" sz="3200" dirty="0">
                <a:solidFill>
                  <a:schemeClr val="lt1"/>
                </a:solidFill>
                <a:latin typeface="Georgia"/>
                <a:ea typeface="Georgia"/>
                <a:cs typeface="Georgia"/>
                <a:sym typeface="Georgia"/>
              </a:rPr>
              <a:t>, </a:t>
            </a:r>
            <a:r>
              <a:rPr lang="en-US" sz="3200" dirty="0" err="1">
                <a:solidFill>
                  <a:schemeClr val="lt1"/>
                </a:solidFill>
                <a:latin typeface="Georgia"/>
                <a:ea typeface="Georgia"/>
                <a:cs typeface="Georgia"/>
                <a:sym typeface="Georgia"/>
              </a:rPr>
              <a:t>mándanos</a:t>
            </a:r>
            <a:r>
              <a:rPr lang="en-US" sz="3200" dirty="0">
                <a:solidFill>
                  <a:schemeClr val="lt1"/>
                </a:solidFill>
                <a:latin typeface="Georgia"/>
                <a:ea typeface="Georgia"/>
                <a:cs typeface="Georgia"/>
                <a:sym typeface="Georgia"/>
              </a:rPr>
              <a:t> </a:t>
            </a:r>
            <a:r>
              <a:rPr lang="en-US" sz="3200" dirty="0" err="1">
                <a:solidFill>
                  <a:schemeClr val="lt1"/>
                </a:solidFill>
                <a:latin typeface="Georgia"/>
                <a:ea typeface="Georgia"/>
                <a:cs typeface="Georgia"/>
                <a:sym typeface="Georgia"/>
              </a:rPr>
              <a:t>tu</a:t>
            </a:r>
            <a:r>
              <a:rPr lang="en-US" sz="3200" dirty="0">
                <a:solidFill>
                  <a:schemeClr val="lt1"/>
                </a:solidFill>
                <a:latin typeface="Georgia"/>
                <a:ea typeface="Georgia"/>
                <a:cs typeface="Georgia"/>
                <a:sym typeface="Georgia"/>
              </a:rPr>
              <a:t> luz y </a:t>
            </a:r>
            <a:r>
              <a:rPr lang="en-US" sz="3200" dirty="0" err="1">
                <a:solidFill>
                  <a:schemeClr val="lt1"/>
                </a:solidFill>
                <a:latin typeface="Georgia"/>
                <a:ea typeface="Georgia"/>
                <a:cs typeface="Georgia"/>
                <a:sym typeface="Georgia"/>
              </a:rPr>
              <a:t>esperanza</a:t>
            </a:r>
            <a:r>
              <a:rPr lang="en-US" sz="3200" dirty="0">
                <a:solidFill>
                  <a:schemeClr val="lt1"/>
                </a:solidFill>
                <a:latin typeface="Georgia"/>
                <a:ea typeface="Georgia"/>
                <a:cs typeface="Georgia"/>
                <a:sym typeface="Georgia"/>
              </a:rPr>
              <a:t> </a:t>
            </a:r>
            <a:r>
              <a:rPr lang="en-US" sz="3200" dirty="0" err="1">
                <a:solidFill>
                  <a:schemeClr val="lt1"/>
                </a:solidFill>
                <a:latin typeface="Georgia"/>
                <a:ea typeface="Georgia"/>
                <a:cs typeface="Georgia"/>
                <a:sym typeface="Georgia"/>
              </a:rPr>
              <a:t>en</a:t>
            </a:r>
            <a:r>
              <a:rPr lang="en-US" sz="3200" dirty="0">
                <a:solidFill>
                  <a:schemeClr val="lt1"/>
                </a:solidFill>
                <a:latin typeface="Georgia"/>
                <a:ea typeface="Georgia"/>
                <a:cs typeface="Georgia"/>
                <a:sym typeface="Georgia"/>
              </a:rPr>
              <a:t> la </a:t>
            </a:r>
            <a:r>
              <a:rPr lang="en-US" sz="3200" dirty="0" err="1">
                <a:solidFill>
                  <a:schemeClr val="lt1"/>
                </a:solidFill>
                <a:latin typeface="Georgia"/>
                <a:ea typeface="Georgia"/>
                <a:cs typeface="Georgia"/>
                <a:sym typeface="Georgia"/>
              </a:rPr>
              <a:t>oscuridad</a:t>
            </a:r>
            <a:r>
              <a:rPr lang="en-US" sz="3200" dirty="0">
                <a:solidFill>
                  <a:schemeClr val="lt1"/>
                </a:solidFill>
                <a:latin typeface="Georgia"/>
                <a:ea typeface="Georgia"/>
                <a:cs typeface="Georgia"/>
                <a:sym typeface="Georgia"/>
              </a:rPr>
              <a:t>.</a:t>
            </a:r>
            <a:endParaRPr sz="3200" dirty="0">
              <a:solidFill>
                <a:schemeClr val="lt1"/>
              </a:solidFill>
              <a:latin typeface="Georgia"/>
              <a:ea typeface="Georgia"/>
              <a:cs typeface="Georgia"/>
              <a:sym typeface="Georgia"/>
            </a:endParaRPr>
          </a:p>
          <a:p>
            <a:pPr marL="0" lvl="0" indent="0" algn="ctr" rtl="0">
              <a:lnSpc>
                <a:spcPct val="150000"/>
              </a:lnSpc>
              <a:spcBef>
                <a:spcPts val="0"/>
              </a:spcBef>
              <a:spcAft>
                <a:spcPts val="0"/>
              </a:spcAft>
              <a:buClr>
                <a:schemeClr val="dk1"/>
              </a:buClr>
              <a:buSzPts val="1100"/>
              <a:buFont typeface="Arial"/>
              <a:buNone/>
            </a:pPr>
            <a:r>
              <a:rPr lang="en-US" sz="3200" dirty="0" err="1">
                <a:solidFill>
                  <a:schemeClr val="lt1"/>
                </a:solidFill>
                <a:latin typeface="Georgia"/>
                <a:ea typeface="Georgia"/>
                <a:cs typeface="Georgia"/>
                <a:sym typeface="Georgia"/>
              </a:rPr>
              <a:t>Oremos</a:t>
            </a:r>
            <a:r>
              <a:rPr lang="en-US" sz="3200" dirty="0">
                <a:solidFill>
                  <a:schemeClr val="lt1"/>
                </a:solidFill>
                <a:latin typeface="Georgia"/>
                <a:ea typeface="Georgia"/>
                <a:cs typeface="Georgia"/>
                <a:sym typeface="Georgia"/>
              </a:rPr>
              <a:t> </a:t>
            </a:r>
            <a:r>
              <a:rPr lang="en-US" sz="3200" dirty="0" err="1">
                <a:solidFill>
                  <a:schemeClr val="lt1"/>
                </a:solidFill>
                <a:latin typeface="Georgia"/>
                <a:ea typeface="Georgia"/>
                <a:cs typeface="Georgia"/>
                <a:sym typeface="Georgia"/>
              </a:rPr>
              <a:t>por</a:t>
            </a:r>
            <a:r>
              <a:rPr lang="en-US" sz="3200" dirty="0">
                <a:solidFill>
                  <a:schemeClr val="lt1"/>
                </a:solidFill>
                <a:latin typeface="Georgia"/>
                <a:ea typeface="Georgia"/>
                <a:cs typeface="Georgia"/>
                <a:sym typeface="Georgia"/>
              </a:rPr>
              <a:t> la luz, </a:t>
            </a:r>
            <a:r>
              <a:rPr lang="en-US" sz="3200" dirty="0" err="1">
                <a:solidFill>
                  <a:schemeClr val="lt1"/>
                </a:solidFill>
                <a:latin typeface="Georgia"/>
                <a:ea typeface="Georgia"/>
                <a:cs typeface="Georgia"/>
                <a:sym typeface="Georgia"/>
              </a:rPr>
              <a:t>cante</a:t>
            </a:r>
            <a:r>
              <a:rPr lang="en-US" sz="3200" dirty="0">
                <a:solidFill>
                  <a:schemeClr val="lt1"/>
                </a:solidFill>
                <a:latin typeface="Georgia"/>
                <a:ea typeface="Georgia"/>
                <a:cs typeface="Georgia"/>
                <a:sym typeface="Georgia"/>
              </a:rPr>
              <a:t> </a:t>
            </a:r>
            <a:r>
              <a:rPr lang="en-US" sz="3200" dirty="0" err="1">
                <a:solidFill>
                  <a:schemeClr val="lt1"/>
                </a:solidFill>
                <a:latin typeface="Georgia"/>
                <a:ea typeface="Georgia"/>
                <a:cs typeface="Georgia"/>
                <a:sym typeface="Georgia"/>
              </a:rPr>
              <a:t>por</a:t>
            </a:r>
            <a:r>
              <a:rPr lang="en-US" sz="3200" dirty="0">
                <a:solidFill>
                  <a:schemeClr val="lt1"/>
                </a:solidFill>
                <a:latin typeface="Georgia"/>
                <a:ea typeface="Georgia"/>
                <a:cs typeface="Georgia"/>
                <a:sym typeface="Georgia"/>
              </a:rPr>
              <a:t> la luz, </a:t>
            </a:r>
            <a:r>
              <a:rPr lang="en-US" sz="3200" dirty="0" err="1">
                <a:solidFill>
                  <a:schemeClr val="lt1"/>
                </a:solidFill>
                <a:latin typeface="Georgia"/>
                <a:ea typeface="Georgia"/>
                <a:cs typeface="Georgia"/>
                <a:sym typeface="Georgia"/>
              </a:rPr>
              <a:t>fieles</a:t>
            </a:r>
            <a:r>
              <a:rPr lang="en-US" sz="3200" dirty="0">
                <a:solidFill>
                  <a:schemeClr val="lt1"/>
                </a:solidFill>
                <a:latin typeface="Georgia"/>
                <a:ea typeface="Georgia"/>
                <a:cs typeface="Georgia"/>
                <a:sym typeface="Georgia"/>
              </a:rPr>
              <a:t> a Ti, </a:t>
            </a:r>
            <a:r>
              <a:rPr lang="en-US" sz="3200" dirty="0" err="1">
                <a:solidFill>
                  <a:schemeClr val="lt1"/>
                </a:solidFill>
                <a:latin typeface="Georgia"/>
                <a:ea typeface="Georgia"/>
                <a:cs typeface="Georgia"/>
                <a:sym typeface="Georgia"/>
              </a:rPr>
              <a:t>Señor</a:t>
            </a:r>
            <a:r>
              <a:rPr lang="en-US" sz="3200" dirty="0">
                <a:solidFill>
                  <a:schemeClr val="lt1"/>
                </a:solidFill>
                <a:latin typeface="Georgia"/>
                <a:ea typeface="Georgia"/>
                <a:cs typeface="Georgia"/>
                <a:sym typeface="Georgia"/>
              </a:rPr>
              <a:t>.</a:t>
            </a:r>
            <a:endParaRPr dirty="0">
              <a:solidFill>
                <a:schemeClr val="dk1"/>
              </a:solidFill>
            </a:endParaRPr>
          </a:p>
          <a:p>
            <a:pPr marL="0" marR="0" lvl="0" indent="0" algn="ctr" rtl="0">
              <a:lnSpc>
                <a:spcPct val="200000"/>
              </a:lnSpc>
              <a:spcBef>
                <a:spcPts val="0"/>
              </a:spcBef>
              <a:spcAft>
                <a:spcPts val="0"/>
              </a:spcAft>
              <a:buClr>
                <a:srgbClr val="FFFFFF"/>
              </a:buClr>
              <a:buSzPts val="2800"/>
              <a:buFont typeface="Georgia"/>
              <a:buNone/>
            </a:pPr>
            <a:endParaRPr sz="2800" dirty="0">
              <a:solidFill>
                <a:srgbClr val="FFFFFF"/>
              </a:solidFill>
              <a:latin typeface="Georgia"/>
              <a:ea typeface="Georgia"/>
              <a:cs typeface="Georgia"/>
              <a:sym typeface="Georgia"/>
            </a:endParaRPr>
          </a:p>
        </p:txBody>
      </p:sp>
      <p:sp>
        <p:nvSpPr>
          <p:cNvPr id="117" name="Google Shape;117;p11"/>
          <p:cNvSpPr txBox="1"/>
          <p:nvPr/>
        </p:nvSpPr>
        <p:spPr>
          <a:xfrm>
            <a:off x="936676" y="1148850"/>
            <a:ext cx="7421400" cy="6465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600"/>
              <a:buFont typeface="Georgia"/>
              <a:buNone/>
            </a:pPr>
            <a:r>
              <a:rPr lang="en-US" sz="3600" b="1">
                <a:solidFill>
                  <a:srgbClr val="FFFFFF"/>
                </a:solidFill>
                <a:latin typeface="Georgia"/>
                <a:ea typeface="Georgia"/>
                <a:cs typeface="Georgia"/>
                <a:sym typeface="Georgia"/>
              </a:rPr>
              <a:t>Canta de Esperanza</a:t>
            </a:r>
            <a:endParaRPr sz="1400" b="0" i="0" u="none" strike="noStrike" cap="none">
              <a:solidFill>
                <a:srgbClr val="000000"/>
              </a:solidFill>
              <a:latin typeface="Arial"/>
              <a:ea typeface="Arial"/>
              <a:cs typeface="Arial"/>
              <a:sym typeface="Arial"/>
            </a:endParaRPr>
          </a:p>
        </p:txBody>
      </p:sp>
      <p:sp>
        <p:nvSpPr>
          <p:cNvPr id="118" name="Google Shape;118;p11"/>
          <p:cNvSpPr txBox="1"/>
          <p:nvPr/>
        </p:nvSpPr>
        <p:spPr>
          <a:xfrm>
            <a:off x="573257" y="5908430"/>
            <a:ext cx="10857900" cy="677100"/>
          </a:xfrm>
          <a:prstGeom prst="rect">
            <a:avLst/>
          </a:prstGeom>
          <a:noFill/>
          <a:ln>
            <a:noFill/>
          </a:ln>
        </p:spPr>
        <p:txBody>
          <a:bodyPr spcFirstLastPara="1" wrap="square" lIns="45700" tIns="45700" rIns="45700" bIns="45700" anchor="t" anchorCtr="0">
            <a:spAutoFit/>
          </a:bodyPr>
          <a:lstStyle/>
          <a:p>
            <a:pPr marL="0" lvl="0" indent="0" algn="ctr" rtl="0">
              <a:spcBef>
                <a:spcPts val="0"/>
              </a:spcBef>
              <a:spcAft>
                <a:spcPts val="0"/>
              </a:spcAft>
              <a:buClr>
                <a:schemeClr val="lt1"/>
              </a:buClr>
              <a:buSzPts val="1800"/>
              <a:buFont typeface="Georgia"/>
              <a:buNone/>
            </a:pPr>
            <a:r>
              <a:rPr lang="en-US" sz="1800">
                <a:solidFill>
                  <a:schemeClr val="lt1"/>
                </a:solidFill>
                <a:latin typeface="Georgia"/>
                <a:ea typeface="Georgia"/>
                <a:cs typeface="Georgia"/>
                <a:sym typeface="Georgia"/>
              </a:rPr>
              <a:t>(</a:t>
            </a:r>
            <a:r>
              <a:rPr lang="en-US" sz="1900">
                <a:solidFill>
                  <a:schemeClr val="lt1"/>
                </a:solidFill>
                <a:latin typeface="Georgia"/>
                <a:ea typeface="Georgia"/>
                <a:cs typeface="Georgia"/>
                <a:sym typeface="Georgia"/>
              </a:rPr>
              <a:t>Adaptado del n.° 708 del Libro Moravo de Adoración, texto de Alvin Schutmatt, © 1984. Usado con permiso de la Junta Interprovincial de Comunicación).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g38c8306f442_0_22"/>
          <p:cNvSpPr txBox="1"/>
          <p:nvPr/>
        </p:nvSpPr>
        <p:spPr>
          <a:xfrm>
            <a:off x="4786242" y="1000055"/>
            <a:ext cx="6942300" cy="4857900"/>
          </a:xfrm>
          <a:prstGeom prst="rect">
            <a:avLst/>
          </a:prstGeom>
          <a:noFill/>
          <a:ln>
            <a:noFill/>
          </a:ln>
        </p:spPr>
        <p:txBody>
          <a:bodyPr spcFirstLastPara="1" wrap="square" lIns="45700" tIns="45700" rIns="45700" bIns="45700" anchor="t" anchorCtr="0">
            <a:spAutoFit/>
          </a:bodyPr>
          <a:lstStyle/>
          <a:p>
            <a:pPr marL="0" lvl="0" indent="0" algn="ctr" rtl="0">
              <a:lnSpc>
                <a:spcPct val="138000"/>
              </a:lnSpc>
              <a:spcBef>
                <a:spcPts val="0"/>
              </a:spcBef>
              <a:spcAft>
                <a:spcPts val="0"/>
              </a:spcAft>
              <a:buClr>
                <a:schemeClr val="dk1"/>
              </a:buClr>
              <a:buSzPts val="1100"/>
              <a:buFont typeface="Arial"/>
              <a:buNone/>
            </a:pPr>
            <a:r>
              <a:rPr lang="en-US" sz="3200">
                <a:solidFill>
                  <a:srgbClr val="FFFFFF"/>
                </a:solidFill>
                <a:latin typeface="Georgia"/>
                <a:ea typeface="Georgia"/>
                <a:cs typeface="Georgia"/>
                <a:sym typeface="Georgia"/>
              </a:rPr>
              <a:t>Oramos hoy por todos los hijos de Dios:</a:t>
            </a:r>
            <a:endParaRPr sz="3200">
              <a:solidFill>
                <a:srgbClr val="FFFFFF"/>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ctr" rtl="0">
              <a:lnSpc>
                <a:spcPct val="138000"/>
              </a:lnSpc>
              <a:spcBef>
                <a:spcPts val="0"/>
              </a:spcBef>
              <a:spcAft>
                <a:spcPts val="0"/>
              </a:spcAft>
              <a:buClr>
                <a:schemeClr val="dk1"/>
              </a:buClr>
              <a:buSzPts val="1100"/>
              <a:buFont typeface="Arial"/>
              <a:buNone/>
            </a:pPr>
            <a:r>
              <a:rPr lang="en-US" sz="3200" b="1">
                <a:solidFill>
                  <a:srgbClr val="FFFFFF"/>
                </a:solidFill>
                <a:latin typeface="Georgia"/>
                <a:ea typeface="Georgia"/>
                <a:cs typeface="Georgia"/>
                <a:sym typeface="Georgia"/>
              </a:rPr>
              <a:t>Para que cada uno conozca la esperanza, la paz, la alegría y el amor que provienen de Dios a través del Advenimiento del Niño Jesús. Amén.</a:t>
            </a:r>
            <a:endParaRPr sz="3500">
              <a:solidFill>
                <a:srgbClr val="DDDDDD"/>
              </a:solidFill>
              <a:latin typeface="Georgia"/>
              <a:ea typeface="Georgia"/>
              <a:cs typeface="Georgia"/>
              <a:sym typeface="Georgia"/>
            </a:endParaRPr>
          </a:p>
        </p:txBody>
      </p:sp>
      <p:pic>
        <p:nvPicPr>
          <p:cNvPr id="124" name="Google Shape;124;g38c8306f442_0_22" descr="Picture 1"/>
          <p:cNvPicPr preferRelativeResize="0"/>
          <p:nvPr/>
        </p:nvPicPr>
        <p:blipFill rotWithShape="1">
          <a:blip r:embed="rId4">
            <a:alphaModFix/>
          </a:blip>
          <a:srcRect/>
          <a:stretch/>
        </p:blipFill>
        <p:spPr>
          <a:xfrm>
            <a:off x="222738" y="5275383"/>
            <a:ext cx="1346200" cy="1346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55" name="Google Shape;55;p2"/>
          <p:cNvSpPr txBox="1"/>
          <p:nvPr/>
        </p:nvSpPr>
        <p:spPr>
          <a:xfrm>
            <a:off x="4402629" y="267167"/>
            <a:ext cx="7481700" cy="5896959"/>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3700" dirty="0">
                <a:solidFill>
                  <a:schemeClr val="lt1"/>
                </a:solidFill>
                <a:latin typeface="Georgia"/>
                <a:ea typeface="Georgia"/>
                <a:cs typeface="Georgia"/>
                <a:sym typeface="Georgia"/>
              </a:rPr>
              <a:t>En </a:t>
            </a:r>
            <a:r>
              <a:rPr lang="en-US" sz="3700" dirty="0" err="1">
                <a:solidFill>
                  <a:schemeClr val="lt1"/>
                </a:solidFill>
                <a:latin typeface="Georgia"/>
                <a:ea typeface="Georgia"/>
                <a:cs typeface="Georgia"/>
                <a:sym typeface="Georgia"/>
              </a:rPr>
              <a:t>este</a:t>
            </a:r>
            <a:r>
              <a:rPr lang="en-US" sz="3700" dirty="0">
                <a:solidFill>
                  <a:schemeClr val="lt1"/>
                </a:solidFill>
                <a:latin typeface="Georgia"/>
                <a:ea typeface="Georgia"/>
                <a:cs typeface="Georgia"/>
                <a:sym typeface="Georgia"/>
              </a:rPr>
              <a:t> </a:t>
            </a:r>
            <a:r>
              <a:rPr lang="en-US" sz="3700" dirty="0" err="1">
                <a:solidFill>
                  <a:schemeClr val="lt1"/>
                </a:solidFill>
                <a:latin typeface="Georgia"/>
                <a:ea typeface="Georgia"/>
                <a:cs typeface="Georgia"/>
                <a:sym typeface="Georgia"/>
              </a:rPr>
              <a:t>cuarto</a:t>
            </a:r>
            <a:r>
              <a:rPr lang="en-US" sz="3700" dirty="0">
                <a:solidFill>
                  <a:schemeClr val="lt1"/>
                </a:solidFill>
                <a:latin typeface="Georgia"/>
                <a:ea typeface="Georgia"/>
                <a:cs typeface="Georgia"/>
                <a:sym typeface="Georgia"/>
              </a:rPr>
              <a:t> </a:t>
            </a:r>
            <a:r>
              <a:rPr lang="en-US" sz="3700" dirty="0" err="1">
                <a:solidFill>
                  <a:schemeClr val="lt1"/>
                </a:solidFill>
                <a:latin typeface="Georgia"/>
                <a:ea typeface="Georgia"/>
                <a:cs typeface="Georgia"/>
                <a:sym typeface="Georgia"/>
              </a:rPr>
              <a:t>domingo</a:t>
            </a:r>
            <a:r>
              <a:rPr lang="en-US" sz="3700" dirty="0">
                <a:solidFill>
                  <a:schemeClr val="lt1"/>
                </a:solidFill>
                <a:latin typeface="Georgia"/>
                <a:ea typeface="Georgia"/>
                <a:cs typeface="Georgia"/>
                <a:sym typeface="Georgia"/>
              </a:rPr>
              <a:t> de Adviento, </a:t>
            </a:r>
            <a:r>
              <a:rPr lang="en-US" sz="3700" dirty="0" err="1">
                <a:solidFill>
                  <a:schemeClr val="lt1"/>
                </a:solidFill>
                <a:latin typeface="Georgia"/>
                <a:ea typeface="Georgia"/>
                <a:cs typeface="Georgia"/>
                <a:sym typeface="Georgia"/>
              </a:rPr>
              <a:t>mientras</a:t>
            </a:r>
            <a:r>
              <a:rPr lang="en-US" sz="3700" dirty="0">
                <a:solidFill>
                  <a:schemeClr val="lt1"/>
                </a:solidFill>
                <a:latin typeface="Georgia"/>
                <a:ea typeface="Georgia"/>
                <a:cs typeface="Georgia"/>
                <a:sym typeface="Georgia"/>
              </a:rPr>
              <a:t> </a:t>
            </a:r>
            <a:r>
              <a:rPr lang="en-US" sz="3700" dirty="0" err="1">
                <a:solidFill>
                  <a:schemeClr val="lt1"/>
                </a:solidFill>
                <a:latin typeface="Georgia"/>
                <a:ea typeface="Georgia"/>
                <a:cs typeface="Georgia"/>
                <a:sym typeface="Georgia"/>
              </a:rPr>
              <a:t>esperamos</a:t>
            </a:r>
            <a:r>
              <a:rPr lang="en-US" sz="3700" dirty="0">
                <a:solidFill>
                  <a:schemeClr val="lt1"/>
                </a:solidFill>
                <a:latin typeface="Georgia"/>
                <a:ea typeface="Georgia"/>
                <a:cs typeface="Georgia"/>
                <a:sym typeface="Georgia"/>
              </a:rPr>
              <a:t> la </a:t>
            </a:r>
            <a:r>
              <a:rPr lang="en-US" sz="3700" dirty="0" err="1">
                <a:solidFill>
                  <a:schemeClr val="lt1"/>
                </a:solidFill>
                <a:latin typeface="Georgia"/>
                <a:ea typeface="Georgia"/>
                <a:cs typeface="Georgia"/>
                <a:sym typeface="Georgia"/>
              </a:rPr>
              <a:t>llegada</a:t>
            </a:r>
            <a:r>
              <a:rPr lang="en-US" sz="3700" dirty="0">
                <a:solidFill>
                  <a:schemeClr val="lt1"/>
                </a:solidFill>
                <a:latin typeface="Georgia"/>
                <a:ea typeface="Georgia"/>
                <a:cs typeface="Georgia"/>
                <a:sym typeface="Georgia"/>
              </a:rPr>
              <a:t> del Niño Jesús, </a:t>
            </a:r>
            <a:r>
              <a:rPr lang="en-US" sz="3700" dirty="0" err="1">
                <a:solidFill>
                  <a:schemeClr val="lt1"/>
                </a:solidFill>
                <a:latin typeface="Georgia"/>
                <a:ea typeface="Georgia"/>
                <a:cs typeface="Georgia"/>
                <a:sym typeface="Georgia"/>
              </a:rPr>
              <a:t>encendemos</a:t>
            </a:r>
            <a:r>
              <a:rPr lang="en-US" sz="3700" dirty="0">
                <a:solidFill>
                  <a:schemeClr val="lt1"/>
                </a:solidFill>
                <a:latin typeface="Georgia"/>
                <a:ea typeface="Georgia"/>
                <a:cs typeface="Georgia"/>
                <a:sym typeface="Georgia"/>
              </a:rPr>
              <a:t> la vela del amor.</a:t>
            </a:r>
            <a:endParaRPr sz="3700" dirty="0">
              <a:solidFill>
                <a:schemeClr val="lt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1600" b="1" dirty="0">
              <a:solidFill>
                <a:schemeClr val="lt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US" sz="3700" b="1" dirty="0">
                <a:solidFill>
                  <a:schemeClr val="lt1"/>
                </a:solidFill>
                <a:latin typeface="Georgia"/>
                <a:ea typeface="Georgia"/>
                <a:cs typeface="Georgia"/>
                <a:sym typeface="Georgia"/>
              </a:rPr>
              <a:t>Nos </a:t>
            </a:r>
            <a:r>
              <a:rPr lang="en-US" sz="3700" b="1" dirty="0" err="1">
                <a:solidFill>
                  <a:schemeClr val="lt1"/>
                </a:solidFill>
                <a:latin typeface="Georgia"/>
                <a:ea typeface="Georgia"/>
                <a:cs typeface="Georgia"/>
                <a:sym typeface="Georgia"/>
              </a:rPr>
              <a:t>regocijamos</a:t>
            </a:r>
            <a:r>
              <a:rPr lang="en-US" sz="3700" b="1" dirty="0">
                <a:solidFill>
                  <a:schemeClr val="lt1"/>
                </a:solidFill>
                <a:latin typeface="Georgia"/>
                <a:ea typeface="Georgia"/>
                <a:cs typeface="Georgia"/>
                <a:sym typeface="Georgia"/>
              </a:rPr>
              <a:t> </a:t>
            </a:r>
            <a:r>
              <a:rPr lang="en-US" sz="3700" b="1" dirty="0" err="1">
                <a:solidFill>
                  <a:schemeClr val="lt1"/>
                </a:solidFill>
                <a:latin typeface="Georgia"/>
                <a:ea typeface="Georgia"/>
                <a:cs typeface="Georgia"/>
                <a:sym typeface="Georgia"/>
              </a:rPr>
              <a:t>porque</a:t>
            </a:r>
            <a:r>
              <a:rPr lang="en-US" sz="3700" b="1" dirty="0">
                <a:solidFill>
                  <a:schemeClr val="lt1"/>
                </a:solidFill>
                <a:latin typeface="Georgia"/>
                <a:ea typeface="Georgia"/>
                <a:cs typeface="Georgia"/>
                <a:sym typeface="Georgia"/>
              </a:rPr>
              <a:t> </a:t>
            </a:r>
            <a:r>
              <a:rPr lang="en-US" sz="3700" b="1" dirty="0" err="1">
                <a:solidFill>
                  <a:schemeClr val="lt1"/>
                </a:solidFill>
                <a:latin typeface="Georgia"/>
                <a:ea typeface="Georgia"/>
                <a:cs typeface="Georgia"/>
                <a:sym typeface="Georgia"/>
              </a:rPr>
              <a:t>en</a:t>
            </a:r>
            <a:r>
              <a:rPr lang="en-US" sz="3700" b="1" dirty="0">
                <a:solidFill>
                  <a:schemeClr val="lt1"/>
                </a:solidFill>
                <a:latin typeface="Georgia"/>
                <a:ea typeface="Georgia"/>
                <a:cs typeface="Georgia"/>
                <a:sym typeface="Georgia"/>
              </a:rPr>
              <a:t> </a:t>
            </a:r>
            <a:r>
              <a:rPr lang="en-US" sz="3700" b="1" dirty="0" err="1">
                <a:solidFill>
                  <a:schemeClr val="lt1"/>
                </a:solidFill>
                <a:latin typeface="Georgia"/>
                <a:ea typeface="Georgia"/>
                <a:cs typeface="Georgia"/>
                <a:sym typeface="Georgia"/>
              </a:rPr>
              <a:t>Jesucristo</a:t>
            </a:r>
            <a:r>
              <a:rPr lang="en-US" sz="3700" b="1" dirty="0">
                <a:solidFill>
                  <a:schemeClr val="lt1"/>
                </a:solidFill>
                <a:latin typeface="Georgia"/>
                <a:ea typeface="Georgia"/>
                <a:cs typeface="Georgia"/>
                <a:sym typeface="Georgia"/>
              </a:rPr>
              <a:t>, Dios </a:t>
            </a:r>
            <a:r>
              <a:rPr lang="en-US" sz="3700" b="1" dirty="0" err="1">
                <a:solidFill>
                  <a:schemeClr val="lt1"/>
                </a:solidFill>
                <a:latin typeface="Georgia"/>
                <a:ea typeface="Georgia"/>
                <a:cs typeface="Georgia"/>
                <a:sym typeface="Georgia"/>
              </a:rPr>
              <a:t>está</a:t>
            </a:r>
            <a:r>
              <a:rPr lang="en-US" sz="3700" b="1" dirty="0">
                <a:solidFill>
                  <a:schemeClr val="lt1"/>
                </a:solidFill>
                <a:latin typeface="Georgia"/>
                <a:ea typeface="Georgia"/>
                <a:cs typeface="Georgia"/>
                <a:sym typeface="Georgia"/>
              </a:rPr>
              <a:t> con </a:t>
            </a:r>
            <a:r>
              <a:rPr lang="en-US" sz="3700" b="1" dirty="0" err="1">
                <a:solidFill>
                  <a:schemeClr val="lt1"/>
                </a:solidFill>
                <a:latin typeface="Georgia"/>
                <a:ea typeface="Georgia"/>
                <a:cs typeface="Georgia"/>
                <a:sym typeface="Georgia"/>
              </a:rPr>
              <a:t>nosotros</a:t>
            </a:r>
            <a:r>
              <a:rPr lang="en-US" sz="3700" b="1" dirty="0">
                <a:solidFill>
                  <a:schemeClr val="lt1"/>
                </a:solidFill>
                <a:latin typeface="Georgia"/>
                <a:ea typeface="Georgia"/>
                <a:cs typeface="Georgia"/>
                <a:sym typeface="Georgia"/>
              </a:rPr>
              <a:t>, Emanuel.</a:t>
            </a:r>
            <a:endParaRPr sz="3700" b="1" dirty="0">
              <a:solidFill>
                <a:schemeClr val="lt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1600" dirty="0">
              <a:solidFill>
                <a:schemeClr val="lt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US" sz="3700" i="1" dirty="0">
                <a:solidFill>
                  <a:schemeClr val="lt1"/>
                </a:solidFill>
                <a:latin typeface="Georgia"/>
                <a:ea typeface="Georgia"/>
                <a:cs typeface="Georgia"/>
                <a:sym typeface="Georgia"/>
              </a:rPr>
              <a:t>(Cuatro </a:t>
            </a:r>
            <a:r>
              <a:rPr lang="en-US" sz="3700" i="1" dirty="0" err="1">
                <a:solidFill>
                  <a:schemeClr val="lt1"/>
                </a:solidFill>
                <a:latin typeface="Georgia"/>
                <a:ea typeface="Georgia"/>
                <a:cs typeface="Georgia"/>
                <a:sym typeface="Georgia"/>
              </a:rPr>
              <a:t>velas</a:t>
            </a:r>
            <a:r>
              <a:rPr lang="en-US" sz="3700" i="1" dirty="0">
                <a:solidFill>
                  <a:schemeClr val="lt1"/>
                </a:solidFill>
                <a:latin typeface="Georgia"/>
                <a:ea typeface="Georgia"/>
                <a:cs typeface="Georgia"/>
                <a:sym typeface="Georgia"/>
              </a:rPr>
              <a:t> </a:t>
            </a:r>
            <a:r>
              <a:rPr lang="en-US" sz="3700" i="1" dirty="0" err="1">
                <a:solidFill>
                  <a:schemeClr val="lt1"/>
                </a:solidFill>
                <a:latin typeface="Georgia"/>
                <a:ea typeface="Georgia"/>
                <a:cs typeface="Georgia"/>
                <a:sym typeface="Georgia"/>
              </a:rPr>
              <a:t>encendidas</a:t>
            </a:r>
            <a:r>
              <a:rPr lang="en-US" sz="3700" i="1" dirty="0">
                <a:solidFill>
                  <a:schemeClr val="lt1"/>
                </a:solidFill>
                <a:latin typeface="Georgia"/>
                <a:ea typeface="Georgia"/>
                <a:cs typeface="Georgia"/>
                <a:sym typeface="Georgia"/>
              </a:rPr>
              <a:t>)</a:t>
            </a:r>
            <a:endParaRPr sz="3700" i="1" dirty="0">
              <a:solidFill>
                <a:schemeClr val="lt1"/>
              </a:solidFill>
              <a:latin typeface="Georgia"/>
              <a:ea typeface="Georgia"/>
              <a:cs typeface="Georgia"/>
              <a:sym typeface="Georgia"/>
            </a:endParaRPr>
          </a:p>
        </p:txBody>
      </p:sp>
      <p:pic>
        <p:nvPicPr>
          <p:cNvPr id="56" name="Google Shape;56;p2" descr="Picture 2"/>
          <p:cNvPicPr preferRelativeResize="0"/>
          <p:nvPr/>
        </p:nvPicPr>
        <p:blipFill rotWithShape="1">
          <a:blip r:embed="rId4">
            <a:alphaModFix/>
          </a:blip>
          <a:srcRect/>
          <a:stretch/>
        </p:blipFill>
        <p:spPr>
          <a:xfrm>
            <a:off x="222738" y="5275383"/>
            <a:ext cx="1346200" cy="1346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p3"/>
          <p:cNvSpPr txBox="1"/>
          <p:nvPr/>
        </p:nvSpPr>
        <p:spPr>
          <a:xfrm>
            <a:off x="4454955" y="1277392"/>
            <a:ext cx="7481700" cy="4637700"/>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3700">
                <a:solidFill>
                  <a:schemeClr val="lt1"/>
                </a:solidFill>
                <a:latin typeface="Georgia"/>
                <a:ea typeface="Georgia"/>
                <a:cs typeface="Georgia"/>
                <a:sym typeface="Georgia"/>
              </a:rPr>
              <a:t>José no sabía cómo actuar con amor hacia María cuando la encontró embarazada. El ángel le dijo que el niño era santo, un regalo de amor para la humanidad, para el Dios Creador.</a:t>
            </a:r>
            <a:endParaRPr sz="3700">
              <a:solidFill>
                <a:schemeClr val="lt1"/>
              </a:solidFill>
              <a:latin typeface="Georgia"/>
              <a:ea typeface="Georgia"/>
              <a:cs typeface="Georgia"/>
              <a:sym typeface="Georgia"/>
            </a:endParaRPr>
          </a:p>
          <a:p>
            <a:pPr marL="0" marR="0" lvl="0" indent="0" algn="ctr" rtl="0">
              <a:lnSpc>
                <a:spcPct val="140000"/>
              </a:lnSpc>
              <a:spcBef>
                <a:spcPts val="0"/>
              </a:spcBef>
              <a:spcAft>
                <a:spcPts val="0"/>
              </a:spcAft>
              <a:buClr>
                <a:srgbClr val="FFFFFF"/>
              </a:buClr>
              <a:buSzPts val="4000"/>
              <a:buFont typeface="Georgia"/>
              <a:buNone/>
            </a:pPr>
            <a:endParaRPr sz="4000">
              <a:solidFill>
                <a:srgbClr val="DDDDDD"/>
              </a:solidFill>
              <a:latin typeface="Georgia"/>
              <a:ea typeface="Georgia"/>
              <a:cs typeface="Georgia"/>
              <a:sym typeface="Georgia"/>
            </a:endParaRPr>
          </a:p>
        </p:txBody>
      </p:sp>
      <p:pic>
        <p:nvPicPr>
          <p:cNvPr id="62" name="Google Shape;62;p3" descr="Picture 2"/>
          <p:cNvPicPr preferRelativeResize="0"/>
          <p:nvPr/>
        </p:nvPicPr>
        <p:blipFill rotWithShape="1">
          <a:blip r:embed="rId4">
            <a:alphaModFix/>
          </a:blip>
          <a:srcRect/>
          <a:stretch/>
        </p:blipFill>
        <p:spPr>
          <a:xfrm>
            <a:off x="222738" y="5275383"/>
            <a:ext cx="1346200" cy="134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Google Shape;67;p4"/>
          <p:cNvSpPr txBox="1"/>
          <p:nvPr/>
        </p:nvSpPr>
        <p:spPr>
          <a:xfrm>
            <a:off x="4522268" y="2076880"/>
            <a:ext cx="7481700" cy="2225700"/>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Clr>
                <a:schemeClr val="dk1"/>
              </a:buClr>
              <a:buSzPts val="1100"/>
              <a:buFont typeface="Arial"/>
              <a:buNone/>
            </a:pPr>
            <a:endParaRPr sz="4200" b="1">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4200" b="1">
                <a:solidFill>
                  <a:schemeClr val="lt1"/>
                </a:solidFill>
                <a:latin typeface="Georgia"/>
                <a:ea typeface="Georgia"/>
                <a:cs typeface="Georgia"/>
                <a:sym typeface="Georgia"/>
              </a:rPr>
              <a:t>Jesucristo es amor puro, un regalo sagrado. </a:t>
            </a:r>
            <a:endParaRPr sz="4200" b="1">
              <a:solidFill>
                <a:schemeClr val="lt1"/>
              </a:solidFill>
              <a:latin typeface="Georgia"/>
              <a:ea typeface="Georgia"/>
              <a:cs typeface="Georgia"/>
              <a:sym typeface="Georgia"/>
            </a:endParaRPr>
          </a:p>
        </p:txBody>
      </p:sp>
      <p:pic>
        <p:nvPicPr>
          <p:cNvPr id="68" name="Google Shape;68;p4" descr="Picture 5"/>
          <p:cNvPicPr preferRelativeResize="0"/>
          <p:nvPr/>
        </p:nvPicPr>
        <p:blipFill rotWithShape="1">
          <a:blip r:embed="rId4">
            <a:alphaModFix/>
          </a:blip>
          <a:srcRect/>
          <a:stretch/>
        </p:blipFill>
        <p:spPr>
          <a:xfrm>
            <a:off x="222738" y="5275383"/>
            <a:ext cx="1346200" cy="1346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5"/>
          <p:cNvSpPr txBox="1"/>
          <p:nvPr/>
        </p:nvSpPr>
        <p:spPr>
          <a:xfrm>
            <a:off x="4657239" y="655174"/>
            <a:ext cx="7331400" cy="7234500"/>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4000">
                <a:solidFill>
                  <a:schemeClr val="lt1"/>
                </a:solidFill>
                <a:latin typeface="Georgia"/>
                <a:ea typeface="Georgia"/>
                <a:cs typeface="Georgia"/>
                <a:sym typeface="Georgia"/>
              </a:rPr>
              <a:t>José y María se convirtieron en una familia, nombrando a su hijo Emanuel, Dios con nosotros: Jesús, el que salva.</a:t>
            </a:r>
            <a:endParaRPr sz="40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endParaRPr sz="40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4000" b="1">
                <a:solidFill>
                  <a:schemeClr val="lt1"/>
                </a:solidFill>
                <a:latin typeface="Georgia"/>
                <a:ea typeface="Georgia"/>
                <a:cs typeface="Georgia"/>
                <a:sym typeface="Georgia"/>
              </a:rPr>
              <a:t>En el nombre de Jesús, conocemos el amor en todas sus formas.</a:t>
            </a:r>
            <a:endParaRPr sz="4000" b="1">
              <a:solidFill>
                <a:schemeClr val="lt1"/>
              </a:solidFill>
              <a:latin typeface="Georgia"/>
              <a:ea typeface="Georgia"/>
              <a:cs typeface="Georgia"/>
              <a:sym typeface="Georgia"/>
            </a:endParaRPr>
          </a:p>
          <a:p>
            <a:pPr marL="0" marR="0" lvl="0" indent="0" algn="ctr" rtl="0">
              <a:lnSpc>
                <a:spcPct val="140000"/>
              </a:lnSpc>
              <a:spcBef>
                <a:spcPts val="0"/>
              </a:spcBef>
              <a:spcAft>
                <a:spcPts val="0"/>
              </a:spcAft>
              <a:buClr>
                <a:schemeClr val="lt1"/>
              </a:buClr>
              <a:buSzPts val="4000"/>
              <a:buFont typeface="Georgia"/>
              <a:buNone/>
            </a:pPr>
            <a:endParaRPr sz="4000">
              <a:solidFill>
                <a:srgbClr val="DDDDDD"/>
              </a:solidFill>
              <a:latin typeface="Georgia"/>
              <a:ea typeface="Georgia"/>
              <a:cs typeface="Georgia"/>
              <a:sym typeface="Georgia"/>
            </a:endParaRPr>
          </a:p>
          <a:p>
            <a:pPr marL="0" marR="0" lvl="0" indent="0" algn="ctr" rtl="0">
              <a:lnSpc>
                <a:spcPct val="140000"/>
              </a:lnSpc>
              <a:spcBef>
                <a:spcPts val="0"/>
              </a:spcBef>
              <a:spcAft>
                <a:spcPts val="0"/>
              </a:spcAft>
              <a:buClr>
                <a:srgbClr val="FFFFFF"/>
              </a:buClr>
              <a:buSzPts val="4000"/>
              <a:buFont typeface="Georgia"/>
              <a:buNone/>
            </a:pPr>
            <a:endParaRPr sz="4000" b="0" i="0" u="none" strike="noStrike" cap="none">
              <a:solidFill>
                <a:srgbClr val="DDDDDD"/>
              </a:solidFill>
              <a:latin typeface="Georgia"/>
              <a:ea typeface="Georgia"/>
              <a:cs typeface="Georgia"/>
              <a:sym typeface="Georgia"/>
            </a:endParaRPr>
          </a:p>
        </p:txBody>
      </p:sp>
      <p:pic>
        <p:nvPicPr>
          <p:cNvPr id="74" name="Google Shape;74;p5" descr="Picture 5"/>
          <p:cNvPicPr preferRelativeResize="0"/>
          <p:nvPr/>
        </p:nvPicPr>
        <p:blipFill rotWithShape="1">
          <a:blip r:embed="rId4">
            <a:alphaModFix/>
          </a:blip>
          <a:srcRect/>
          <a:stretch/>
        </p:blipFill>
        <p:spPr>
          <a:xfrm>
            <a:off x="222738" y="5275383"/>
            <a:ext cx="1346200" cy="1346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8"/>
        <p:cNvGrpSpPr/>
        <p:nvPr/>
      </p:nvGrpSpPr>
      <p:grpSpPr>
        <a:xfrm>
          <a:off x="0" y="0"/>
          <a:ext cx="0" cy="0"/>
          <a:chOff x="0" y="0"/>
          <a:chExt cx="0" cy="0"/>
        </a:xfrm>
      </p:grpSpPr>
      <p:sp>
        <p:nvSpPr>
          <p:cNvPr id="79" name="Google Shape;79;p6"/>
          <p:cNvSpPr txBox="1"/>
          <p:nvPr/>
        </p:nvSpPr>
        <p:spPr>
          <a:xfrm>
            <a:off x="417175" y="842850"/>
            <a:ext cx="6468600" cy="5864400"/>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3000">
                <a:solidFill>
                  <a:schemeClr val="lt1"/>
                </a:solidFill>
                <a:latin typeface="Georgia"/>
                <a:ea typeface="Georgia"/>
                <a:cs typeface="Georgia"/>
                <a:sym typeface="Georgia"/>
              </a:rPr>
              <a:t>Este verano, un contenedor lleno de más de $250,000 en suministros médicos necesarios llegó por camión, barco y lancha a la Clínica Morava de Ahuas, en una región remota de Honduras. Se salvarán vidas. Se cuidarán y sanarán cuerpos.</a:t>
            </a:r>
            <a:endParaRPr sz="3000">
              <a:solidFill>
                <a:schemeClr val="lt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3000">
              <a:solidFill>
                <a:schemeClr val="lt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US" sz="3000" b="1">
                <a:solidFill>
                  <a:schemeClr val="lt1"/>
                </a:solidFill>
                <a:latin typeface="Georgia"/>
                <a:ea typeface="Georgia"/>
                <a:cs typeface="Georgia"/>
                <a:sym typeface="Georgia"/>
              </a:rPr>
              <a:t>Damos gracias a Dios por quienes expresan amor al cuidar el cuerpo.</a:t>
            </a:r>
            <a:endParaRPr sz="3000" b="1">
              <a:solidFill>
                <a:schemeClr val="lt1"/>
              </a:solidFill>
              <a:latin typeface="Georgia"/>
              <a:ea typeface="Georgia"/>
              <a:cs typeface="Georgia"/>
              <a:sym typeface="Georgia"/>
            </a:endParaRPr>
          </a:p>
        </p:txBody>
      </p:sp>
      <p:pic>
        <p:nvPicPr>
          <p:cNvPr id="80" name="Google Shape;80;p6" title="IMG_6523.jpg"/>
          <p:cNvPicPr preferRelativeResize="0"/>
          <p:nvPr/>
        </p:nvPicPr>
        <p:blipFill rotWithShape="1">
          <a:blip r:embed="rId3">
            <a:alphaModFix/>
          </a:blip>
          <a:srcRect/>
          <a:stretch/>
        </p:blipFill>
        <p:spPr>
          <a:xfrm>
            <a:off x="7134213" y="152400"/>
            <a:ext cx="4572000" cy="6096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4"/>
        <p:cNvGrpSpPr/>
        <p:nvPr/>
      </p:nvGrpSpPr>
      <p:grpSpPr>
        <a:xfrm>
          <a:off x="0" y="0"/>
          <a:ext cx="0" cy="0"/>
          <a:chOff x="0" y="0"/>
          <a:chExt cx="0" cy="0"/>
        </a:xfrm>
      </p:grpSpPr>
      <p:sp>
        <p:nvSpPr>
          <p:cNvPr id="85" name="Google Shape;85;p7"/>
          <p:cNvSpPr txBox="1"/>
          <p:nvPr/>
        </p:nvSpPr>
        <p:spPr>
          <a:xfrm>
            <a:off x="4326734" y="221334"/>
            <a:ext cx="7692600" cy="6892800"/>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Clr>
                <a:schemeClr val="dk1"/>
              </a:buClr>
              <a:buSzPts val="1100"/>
              <a:buFont typeface="Arial"/>
              <a:buNone/>
            </a:pPr>
            <a:endParaRPr sz="3200">
              <a:solidFill>
                <a:schemeClr val="lt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US" sz="3200">
                <a:solidFill>
                  <a:schemeClr val="lt1"/>
                </a:solidFill>
                <a:latin typeface="Georgia"/>
                <a:ea typeface="Georgia"/>
                <a:cs typeface="Georgia"/>
                <a:sym typeface="Georgia"/>
              </a:rPr>
              <a:t>La Iglesia Morava Covenant en York, Pensilvania, se ha unido a un ministerio local de alimentación y, juntos, brindan una comida caliente una vez al mes a quienes lo necesitan. Se alimentan y se cuidan los cuerpos con amor.</a:t>
            </a:r>
            <a:endParaRPr sz="3200">
              <a:solidFill>
                <a:schemeClr val="lt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3200">
              <a:solidFill>
                <a:schemeClr val="lt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US" sz="3200" b="1">
                <a:solidFill>
                  <a:schemeClr val="lt1"/>
                </a:solidFill>
                <a:latin typeface="Georgia"/>
                <a:ea typeface="Georgia"/>
                <a:cs typeface="Georgia"/>
                <a:sym typeface="Georgia"/>
              </a:rPr>
              <a:t>Damos gracias a Dios por quienes expresan amor al cuidar </a:t>
            </a:r>
            <a:endParaRPr sz="3200" b="1">
              <a:solidFill>
                <a:schemeClr val="lt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US" sz="3200" b="1">
                <a:solidFill>
                  <a:schemeClr val="lt1"/>
                </a:solidFill>
                <a:latin typeface="Georgia"/>
                <a:ea typeface="Georgia"/>
                <a:cs typeface="Georgia"/>
                <a:sym typeface="Georgia"/>
              </a:rPr>
              <a:t>el cuerpo.</a:t>
            </a:r>
            <a:endParaRPr sz="3200" b="1">
              <a:solidFill>
                <a:schemeClr val="lt1"/>
              </a:solidFill>
              <a:latin typeface="Georgia"/>
              <a:ea typeface="Georgia"/>
              <a:cs typeface="Georgia"/>
              <a:sym typeface="Georgia"/>
            </a:endParaRPr>
          </a:p>
          <a:p>
            <a:pPr marL="0" marR="0" lvl="0" indent="0" algn="ctr" rtl="0">
              <a:lnSpc>
                <a:spcPct val="140000"/>
              </a:lnSpc>
              <a:spcBef>
                <a:spcPts val="0"/>
              </a:spcBef>
              <a:spcAft>
                <a:spcPts val="0"/>
              </a:spcAft>
              <a:buClr>
                <a:srgbClr val="DDDDDD"/>
              </a:buClr>
              <a:buSzPts val="3700"/>
              <a:buFont typeface="Georgia"/>
              <a:buNone/>
            </a:pPr>
            <a:endParaRPr sz="3700" b="0" i="0" u="none" strike="noStrike" cap="none">
              <a:solidFill>
                <a:srgbClr val="DDDDDD"/>
              </a:solidFill>
              <a:latin typeface="Georgia"/>
              <a:ea typeface="Georgia"/>
              <a:cs typeface="Georgia"/>
              <a:sym typeface="Georgia"/>
            </a:endParaRPr>
          </a:p>
        </p:txBody>
      </p:sp>
      <p:pic>
        <p:nvPicPr>
          <p:cNvPr id="86" name="Google Shape;86;p7" title="UWD for Advent.jpg"/>
          <p:cNvPicPr preferRelativeResize="0"/>
          <p:nvPr/>
        </p:nvPicPr>
        <p:blipFill rotWithShape="1">
          <a:blip r:embed="rId3">
            <a:alphaModFix/>
          </a:blip>
          <a:srcRect/>
          <a:stretch/>
        </p:blipFill>
        <p:spPr>
          <a:xfrm>
            <a:off x="152400" y="152400"/>
            <a:ext cx="3276600" cy="6553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0"/>
        <p:cNvGrpSpPr/>
        <p:nvPr/>
      </p:nvGrpSpPr>
      <p:grpSpPr>
        <a:xfrm>
          <a:off x="0" y="0"/>
          <a:ext cx="0" cy="0"/>
          <a:chOff x="0" y="0"/>
          <a:chExt cx="0" cy="0"/>
        </a:xfrm>
      </p:grpSpPr>
      <p:sp>
        <p:nvSpPr>
          <p:cNvPr id="91" name="Google Shape;91;p8"/>
          <p:cNvSpPr txBox="1"/>
          <p:nvPr/>
        </p:nvSpPr>
        <p:spPr>
          <a:xfrm>
            <a:off x="487525" y="76480"/>
            <a:ext cx="7692600" cy="7981800"/>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3200">
                <a:solidFill>
                  <a:schemeClr val="lt1"/>
                </a:solidFill>
                <a:latin typeface="Georgia"/>
                <a:ea typeface="Georgia"/>
                <a:cs typeface="Georgia"/>
                <a:sym typeface="Georgia"/>
              </a:rPr>
              <a:t>Los miembros de la Iglesia Morava Lake Auburn en Victoria, Minnesota, trabajan con una organización local sin fines de lucro para preparar y entregar 5000 comidas saludables y listas para disfrutar cada viernes, cubriendo así la escasez de comidas del fin de semana para familias e individuos de bajos recursos.</a:t>
            </a:r>
            <a:endParaRPr sz="3200">
              <a:solidFill>
                <a:schemeClr val="lt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3200">
              <a:solidFill>
                <a:schemeClr val="lt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US" sz="3200" b="1">
                <a:solidFill>
                  <a:schemeClr val="lt1"/>
                </a:solidFill>
                <a:latin typeface="Georgia"/>
                <a:ea typeface="Georgia"/>
                <a:cs typeface="Georgia"/>
                <a:sym typeface="Georgia"/>
              </a:rPr>
              <a:t>Damos gracias a Dios por quienes expresan amor al cuidar el cuerpo.</a:t>
            </a:r>
            <a:endParaRPr sz="3200" b="1">
              <a:solidFill>
                <a:schemeClr val="lt1"/>
              </a:solidFill>
              <a:latin typeface="Georgia"/>
              <a:ea typeface="Georgia"/>
              <a:cs typeface="Georgia"/>
              <a:sym typeface="Georgia"/>
            </a:endParaRPr>
          </a:p>
          <a:p>
            <a:pPr marL="0" marR="0" lvl="0" indent="0" algn="l" rtl="0">
              <a:lnSpc>
                <a:spcPct val="115000"/>
              </a:lnSpc>
              <a:spcBef>
                <a:spcPts val="0"/>
              </a:spcBef>
              <a:spcAft>
                <a:spcPts val="0"/>
              </a:spcAft>
              <a:buClr>
                <a:schemeClr val="dk1"/>
              </a:buClr>
              <a:buSzPts val="1100"/>
              <a:buFont typeface="Arial"/>
              <a:buNone/>
            </a:pPr>
            <a:endParaRPr sz="3200" b="0" i="0" u="none" strike="noStrike" cap="none">
              <a:solidFill>
                <a:schemeClr val="lt1"/>
              </a:solidFill>
              <a:latin typeface="Georgia"/>
              <a:ea typeface="Georgia"/>
              <a:cs typeface="Georgia"/>
              <a:sym typeface="Georgia"/>
            </a:endParaRPr>
          </a:p>
          <a:p>
            <a:pPr marL="0" marR="0" lvl="0" indent="0" algn="l" rtl="0">
              <a:lnSpc>
                <a:spcPct val="115000"/>
              </a:lnSpc>
              <a:spcBef>
                <a:spcPts val="0"/>
              </a:spcBef>
              <a:spcAft>
                <a:spcPts val="0"/>
              </a:spcAft>
              <a:buClr>
                <a:schemeClr val="dk1"/>
              </a:buClr>
              <a:buSzPts val="1100"/>
              <a:buFont typeface="Arial"/>
              <a:buNone/>
            </a:pPr>
            <a:endParaRPr sz="3300" b="0" i="0" u="none" strike="noStrike" cap="none">
              <a:solidFill>
                <a:schemeClr val="lt1"/>
              </a:solidFill>
              <a:latin typeface="Georgia"/>
              <a:ea typeface="Georgia"/>
              <a:cs typeface="Georgia"/>
              <a:sym typeface="Georgia"/>
            </a:endParaRPr>
          </a:p>
          <a:p>
            <a:pPr marL="0" marR="0" lvl="0" indent="0" algn="l" rtl="0">
              <a:lnSpc>
                <a:spcPct val="115000"/>
              </a:lnSpc>
              <a:spcBef>
                <a:spcPts val="0"/>
              </a:spcBef>
              <a:spcAft>
                <a:spcPts val="0"/>
              </a:spcAft>
              <a:buClr>
                <a:schemeClr val="dk1"/>
              </a:buClr>
              <a:buSzPts val="1100"/>
              <a:buFont typeface="Arial"/>
              <a:buNone/>
            </a:pPr>
            <a:endParaRPr sz="3300" b="0" i="0" u="none" strike="noStrike" cap="none">
              <a:solidFill>
                <a:schemeClr val="lt1"/>
              </a:solidFill>
              <a:latin typeface="Georgia"/>
              <a:ea typeface="Georgia"/>
              <a:cs typeface="Georgia"/>
              <a:sym typeface="Georgia"/>
            </a:endParaRPr>
          </a:p>
        </p:txBody>
      </p:sp>
      <p:pic>
        <p:nvPicPr>
          <p:cNvPr id="92" name="Google Shape;92;p8" title="Lake Auburn 2024 H&amp;T Grant Photo.jpg"/>
          <p:cNvPicPr preferRelativeResize="0"/>
          <p:nvPr/>
        </p:nvPicPr>
        <p:blipFill rotWithShape="1">
          <a:blip r:embed="rId3">
            <a:alphaModFix/>
          </a:blip>
          <a:srcRect/>
          <a:stretch/>
        </p:blipFill>
        <p:spPr>
          <a:xfrm>
            <a:off x="8396000" y="843600"/>
            <a:ext cx="3614198" cy="45177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6"/>
        <p:cNvGrpSpPr/>
        <p:nvPr/>
      </p:nvGrpSpPr>
      <p:grpSpPr>
        <a:xfrm>
          <a:off x="0" y="0"/>
          <a:ext cx="0" cy="0"/>
          <a:chOff x="0" y="0"/>
          <a:chExt cx="0" cy="0"/>
        </a:xfrm>
      </p:grpSpPr>
      <p:sp>
        <p:nvSpPr>
          <p:cNvPr id="97" name="Google Shape;97;p9"/>
          <p:cNvSpPr txBox="1"/>
          <p:nvPr/>
        </p:nvSpPr>
        <p:spPr>
          <a:xfrm>
            <a:off x="332860" y="201859"/>
            <a:ext cx="7558500" cy="6846600"/>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3200">
                <a:solidFill>
                  <a:schemeClr val="lt1"/>
                </a:solidFill>
                <a:latin typeface="Georgia"/>
                <a:ea typeface="Georgia"/>
                <a:cs typeface="Georgia"/>
                <a:sym typeface="Georgia"/>
              </a:rPr>
              <a:t>En Winston-Salem, Carolina del Norte, Anthony’s Plot opera su Escuela de Verano de la Libertad, que ofrece comidas y refrigerios nutritivos a sus alumnos. Han contratado a un padre de familia para preparar comidas caseras que reflejen la cultura de los estudiantes.</a:t>
            </a:r>
            <a:endParaRPr sz="3200">
              <a:solidFill>
                <a:schemeClr val="lt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3200">
              <a:solidFill>
                <a:schemeClr val="lt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US" sz="3200" b="1">
                <a:solidFill>
                  <a:schemeClr val="lt1"/>
                </a:solidFill>
                <a:latin typeface="Georgia"/>
                <a:ea typeface="Georgia"/>
                <a:cs typeface="Georgia"/>
                <a:sym typeface="Georgia"/>
              </a:rPr>
              <a:t>Damos gracias a Dios por quienes expresan amor al cuidar el cuerpo.</a:t>
            </a:r>
            <a:endParaRPr sz="3200" b="1">
              <a:solidFill>
                <a:schemeClr val="lt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3200">
              <a:solidFill>
                <a:schemeClr val="lt1"/>
              </a:solidFill>
              <a:latin typeface="Georgia"/>
              <a:ea typeface="Georgia"/>
              <a:cs typeface="Georgia"/>
              <a:sym typeface="Georgia"/>
            </a:endParaRPr>
          </a:p>
          <a:p>
            <a:pPr marL="0" marR="0" lvl="0" indent="0" algn="l" rtl="0">
              <a:lnSpc>
                <a:spcPct val="115000"/>
              </a:lnSpc>
              <a:spcBef>
                <a:spcPts val="0"/>
              </a:spcBef>
              <a:spcAft>
                <a:spcPts val="0"/>
              </a:spcAft>
              <a:buClr>
                <a:schemeClr val="dk1"/>
              </a:buClr>
              <a:buSzPts val="1100"/>
              <a:buFont typeface="Arial"/>
              <a:buNone/>
            </a:pPr>
            <a:endParaRPr sz="3400">
              <a:solidFill>
                <a:schemeClr val="lt1"/>
              </a:solidFill>
              <a:latin typeface="Georgia"/>
              <a:ea typeface="Georgia"/>
              <a:cs typeface="Georgia"/>
              <a:sym typeface="Georgia"/>
            </a:endParaRPr>
          </a:p>
        </p:txBody>
      </p:sp>
      <p:pic>
        <p:nvPicPr>
          <p:cNvPr id="98" name="Google Shape;98;p9" title="AP For Advent.jpg"/>
          <p:cNvPicPr preferRelativeResize="0"/>
          <p:nvPr/>
        </p:nvPicPr>
        <p:blipFill rotWithShape="1">
          <a:blip r:embed="rId3">
            <a:alphaModFix/>
          </a:blip>
          <a:srcRect/>
          <a:stretch/>
        </p:blipFill>
        <p:spPr>
          <a:xfrm>
            <a:off x="7891360" y="304800"/>
            <a:ext cx="4148239" cy="2764818"/>
          </a:xfrm>
          <a:prstGeom prst="rect">
            <a:avLst/>
          </a:prstGeom>
          <a:noFill/>
          <a:ln>
            <a:noFill/>
          </a:ln>
        </p:spPr>
      </p:pic>
      <p:pic>
        <p:nvPicPr>
          <p:cNvPr id="99" name="Google Shape;99;p9" title="AP for Advent 2.jpg"/>
          <p:cNvPicPr preferRelativeResize="0"/>
          <p:nvPr/>
        </p:nvPicPr>
        <p:blipFill rotWithShape="1">
          <a:blip r:embed="rId4">
            <a:alphaModFix/>
          </a:blip>
          <a:srcRect/>
          <a:stretch/>
        </p:blipFill>
        <p:spPr>
          <a:xfrm>
            <a:off x="7891360" y="3422593"/>
            <a:ext cx="4148239" cy="276481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558</Words>
  <Application>Microsoft Macintosh PowerPoint</Application>
  <PresentationFormat>Widescreen</PresentationFormat>
  <Paragraphs>46</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Georgia</vt:lpstr>
      <vt:lpstr>Geo</vt:lpstr>
      <vt:lpstr>EB Garamond Medium</vt:lpstr>
      <vt:lpstr>EB Garamond</vt:lpstr>
      <vt:lpstr>EB Garamond ExtraBold</vt:lpstr>
      <vt:lpstr>Arial</vt:lpstr>
      <vt:lpstr>Play</vt:lpstr>
      <vt:lpstr>Office Theme</vt:lpstr>
      <vt:lpstr> Cuarto Domingo de Adviento  AMOR a través del Cuidado del Cuerpo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Mike Riess</cp:lastModifiedBy>
  <cp:revision>1</cp:revision>
  <dcterms:modified xsi:type="dcterms:W3CDTF">2025-10-30T18:15:19Z</dcterms:modified>
</cp:coreProperties>
</file>